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notesMasterIdLst>
    <p:notesMasterId r:id="rId41"/>
  </p:notesMasterIdLst>
  <p:sldIdLst>
    <p:sldId id="257" r:id="rId3"/>
    <p:sldId id="265" r:id="rId4"/>
    <p:sldId id="283" r:id="rId5"/>
    <p:sldId id="267" r:id="rId6"/>
    <p:sldId id="290" r:id="rId7"/>
    <p:sldId id="318" r:id="rId8"/>
    <p:sldId id="319" r:id="rId9"/>
    <p:sldId id="317" r:id="rId10"/>
    <p:sldId id="321" r:id="rId11"/>
    <p:sldId id="273" r:id="rId12"/>
    <p:sldId id="276" r:id="rId13"/>
    <p:sldId id="307" r:id="rId14"/>
    <p:sldId id="309" r:id="rId15"/>
    <p:sldId id="299" r:id="rId16"/>
    <p:sldId id="342" r:id="rId17"/>
    <p:sldId id="341" r:id="rId18"/>
    <p:sldId id="301" r:id="rId19"/>
    <p:sldId id="324" r:id="rId20"/>
    <p:sldId id="331" r:id="rId21"/>
    <p:sldId id="332" r:id="rId22"/>
    <p:sldId id="326" r:id="rId23"/>
    <p:sldId id="327" r:id="rId24"/>
    <p:sldId id="333" r:id="rId25"/>
    <p:sldId id="314" r:id="rId26"/>
    <p:sldId id="334" r:id="rId27"/>
    <p:sldId id="312" r:id="rId28"/>
    <p:sldId id="335" r:id="rId29"/>
    <p:sldId id="322" r:id="rId30"/>
    <p:sldId id="336" r:id="rId31"/>
    <p:sldId id="328" r:id="rId32"/>
    <p:sldId id="329" r:id="rId33"/>
    <p:sldId id="339" r:id="rId34"/>
    <p:sldId id="340" r:id="rId35"/>
    <p:sldId id="337" r:id="rId36"/>
    <p:sldId id="330" r:id="rId37"/>
    <p:sldId id="280" r:id="rId38"/>
    <p:sldId id="343" r:id="rId39"/>
    <p:sldId id="287" r:id="rId4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3CAEB"/>
    <a:srgbClr val="2B2B2B"/>
    <a:srgbClr val="3D9DE4"/>
    <a:srgbClr val="404040"/>
    <a:srgbClr val="BDD8EE"/>
    <a:srgbClr val="D5E9FE"/>
    <a:srgbClr val="EDEDED"/>
    <a:srgbClr val="EF73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2838BEF-8BB2-4498-84A7-C5851F593DF1}" styleName="보통 스타일 4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ABFCF23-3B69-468F-B69F-88F6DE6A72F2}" styleName="보통 스타일 1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E171933-4619-4E11-9A3F-F7608DF75F80}" styleName="보통 스타일 1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BDBED569-4797-4DF1-A0F4-6AAB3CD982D8}" styleName="밝은 스타일 3 - 강조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327F97BB-C833-4FB7-BDE5-3F7075034690}" styleName="테마 스타일 2 - 강조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301B821-A1FF-4177-AEE7-76D212191A09}" styleName="보통 스타일 1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CF1AB2-1976-4502-BF36-3FF5EA218861}" styleName="보통 스타일 4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286" autoAdjust="0"/>
    <p:restoredTop sz="84404"/>
  </p:normalViewPr>
  <p:slideViewPr>
    <p:cSldViewPr snapToGrid="0">
      <p:cViewPr varScale="1">
        <p:scale>
          <a:sx n="93" d="100"/>
          <a:sy n="93" d="100"/>
        </p:scale>
        <p:origin x="154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20" Type="http://schemas.openxmlformats.org/officeDocument/2006/relationships/slide" Target="slides/slide18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595942-B10F-9544-8A53-5112BA4AD21A}" type="datetimeFigureOut">
              <a:rPr kumimoji="1" lang="ko-Kore-KR" altLang="en-US" smtClean="0"/>
              <a:t>06/14/2023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61BB76-508F-8442-B34D-8E90166D6EF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252287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61BB76-508F-8442-B34D-8E90166D6EF1}" type="slidenum">
              <a:rPr kumimoji="1" lang="ko-Kore-KR" altLang="en-US" smtClean="0"/>
              <a:t>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726890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61BB76-508F-8442-B34D-8E90166D6EF1}" type="slidenum">
              <a:rPr kumimoji="1" lang="ko-Kore-KR" altLang="en-US" smtClean="0"/>
              <a:t>16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402084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61BB76-508F-8442-B34D-8E90166D6EF1}" type="slidenum">
              <a:rPr kumimoji="1" lang="ko-Kore-KR" altLang="en-US" smtClean="0"/>
              <a:t>17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081536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코드</a:t>
            </a:r>
            <a:r>
              <a:rPr kumimoji="1" lang="ko-KR" altLang="en-US" dirty="0"/>
              <a:t> 사진 </a:t>
            </a:r>
            <a:r>
              <a:rPr kumimoji="1" lang="en-US" altLang="ko-KR" dirty="0"/>
              <a:t>+</a:t>
            </a:r>
            <a:r>
              <a:rPr kumimoji="1" lang="ko-KR" altLang="en-US" dirty="0"/>
              <a:t> 간단한 설명정도 추가할 예정</a:t>
            </a:r>
            <a:endParaRPr kumimoji="1" lang="en-US" altLang="ko-KR" dirty="0"/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61BB76-508F-8442-B34D-8E90166D6EF1}" type="slidenum">
              <a:rPr kumimoji="1" lang="ko-Kore-KR" altLang="en-US" smtClean="0"/>
              <a:t>18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9102455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코드</a:t>
            </a:r>
            <a:r>
              <a:rPr kumimoji="1" lang="ko-KR" altLang="en-US" dirty="0"/>
              <a:t> 사진 </a:t>
            </a:r>
            <a:r>
              <a:rPr kumimoji="1" lang="en-US" altLang="ko-KR" dirty="0"/>
              <a:t>+</a:t>
            </a:r>
            <a:r>
              <a:rPr kumimoji="1" lang="ko-KR" altLang="en-US" dirty="0"/>
              <a:t> 간단한 설명정도 추가할 예정</a:t>
            </a:r>
            <a:endParaRPr kumimoji="1" lang="en-US" altLang="ko-KR" dirty="0"/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61BB76-508F-8442-B34D-8E90166D6EF1}" type="slidenum">
              <a:rPr kumimoji="1" lang="ko-Kore-KR" altLang="en-US" smtClean="0"/>
              <a:t>19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105862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코드</a:t>
            </a:r>
            <a:r>
              <a:rPr kumimoji="1" lang="ko-KR" altLang="en-US" dirty="0"/>
              <a:t> 사진 </a:t>
            </a:r>
            <a:r>
              <a:rPr kumimoji="1" lang="en-US" altLang="ko-KR" dirty="0"/>
              <a:t>+</a:t>
            </a:r>
            <a:r>
              <a:rPr kumimoji="1" lang="ko-KR" altLang="en-US" dirty="0"/>
              <a:t> 간단한 설명정도 추가할 예정</a:t>
            </a:r>
            <a:endParaRPr kumimoji="1" lang="en-US" altLang="ko-KR" dirty="0"/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61BB76-508F-8442-B34D-8E90166D6EF1}" type="slidenum">
              <a:rPr kumimoji="1" lang="ko-Kore-KR" altLang="en-US" smtClean="0"/>
              <a:t>20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142010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코드</a:t>
            </a:r>
            <a:r>
              <a:rPr kumimoji="1" lang="ko-KR" altLang="en-US" dirty="0"/>
              <a:t> 사진 </a:t>
            </a:r>
            <a:r>
              <a:rPr kumimoji="1" lang="en-US" altLang="ko-KR" dirty="0"/>
              <a:t>+</a:t>
            </a:r>
            <a:r>
              <a:rPr kumimoji="1" lang="ko-KR" altLang="en-US" dirty="0"/>
              <a:t> 간단한 설명정도 추가할 예정</a:t>
            </a:r>
            <a:endParaRPr kumimoji="1" lang="en-US" altLang="ko-KR" dirty="0"/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61BB76-508F-8442-B34D-8E90166D6EF1}" type="slidenum">
              <a:rPr kumimoji="1" lang="ko-Kore-KR" altLang="en-US" smtClean="0"/>
              <a:t>21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5863951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코드</a:t>
            </a:r>
            <a:r>
              <a:rPr kumimoji="1" lang="ko-KR" altLang="en-US" dirty="0"/>
              <a:t> 사진 </a:t>
            </a:r>
            <a:r>
              <a:rPr kumimoji="1" lang="en-US" altLang="ko-KR" dirty="0"/>
              <a:t>+</a:t>
            </a:r>
            <a:r>
              <a:rPr kumimoji="1" lang="ko-KR" altLang="en-US" dirty="0"/>
              <a:t> 간단한 설명정도 추가할 예정</a:t>
            </a:r>
            <a:endParaRPr kumimoji="1" lang="en-US" altLang="ko-KR" dirty="0"/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61BB76-508F-8442-B34D-8E90166D6EF1}" type="slidenum">
              <a:rPr kumimoji="1" lang="ko-Kore-KR" altLang="en-US" smtClean="0"/>
              <a:t>22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200590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코드</a:t>
            </a:r>
            <a:r>
              <a:rPr kumimoji="1" lang="ko-KR" altLang="en-US" dirty="0"/>
              <a:t> 사진 </a:t>
            </a:r>
            <a:r>
              <a:rPr kumimoji="1" lang="en-US" altLang="ko-KR" dirty="0"/>
              <a:t>+</a:t>
            </a:r>
            <a:r>
              <a:rPr kumimoji="1" lang="ko-KR" altLang="en-US" dirty="0"/>
              <a:t> 간단한 설명정도 추가할 예정</a:t>
            </a:r>
            <a:endParaRPr kumimoji="1" lang="en-US" altLang="ko-KR" dirty="0"/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61BB76-508F-8442-B34D-8E90166D6EF1}" type="slidenum">
              <a:rPr kumimoji="1" lang="ko-Kore-KR" altLang="en-US" smtClean="0"/>
              <a:t>23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5675266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61BB76-508F-8442-B34D-8E90166D6EF1}" type="slidenum">
              <a:rPr kumimoji="1" lang="ko-Kore-KR" altLang="en-US" smtClean="0"/>
              <a:t>24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324400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61BB76-508F-8442-B34D-8E90166D6EF1}" type="slidenum">
              <a:rPr kumimoji="1" lang="ko-Kore-KR" altLang="en-US" smtClean="0"/>
              <a:t>25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1687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61BB76-508F-8442-B34D-8E90166D6EF1}" type="slidenum">
              <a:rPr kumimoji="1" lang="ko-Kore-KR" altLang="en-US" smtClean="0"/>
              <a:t>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7143599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61BB76-508F-8442-B34D-8E90166D6EF1}" type="slidenum">
              <a:rPr kumimoji="1" lang="ko-Kore-KR" altLang="en-US" smtClean="0"/>
              <a:t>26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6347756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61BB76-508F-8442-B34D-8E90166D6EF1}" type="slidenum">
              <a:rPr kumimoji="1" lang="ko-Kore-KR" altLang="en-US" smtClean="0"/>
              <a:t>27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1453529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결과적으로</a:t>
            </a:r>
            <a:r>
              <a:rPr kumimoji="1" lang="ko-KR" altLang="en-US" dirty="0"/>
              <a:t> 원하는 대로 구현할 수 있었다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이 부분에서 어려웠지만 해결해냈다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뭐 이정도 설명해도 괜찮을 듯 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61BB76-508F-8442-B34D-8E90166D6EF1}" type="slidenum">
              <a:rPr kumimoji="1" lang="ko-Kore-KR" altLang="en-US" smtClean="0"/>
              <a:t>28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9703371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결과적으로</a:t>
            </a:r>
            <a:r>
              <a:rPr kumimoji="1" lang="ko-KR" altLang="en-US" dirty="0"/>
              <a:t> 원하는 대로 구현할 수 있었다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이 부분에서 어려웠지만 해결해냈다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뭐 이정도 설명해도 괜찮을 듯 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61BB76-508F-8442-B34D-8E90166D6EF1}" type="slidenum">
              <a:rPr kumimoji="1" lang="ko-Kore-KR" altLang="en-US" smtClean="0"/>
              <a:t>29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7041041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결과적으로</a:t>
            </a:r>
            <a:r>
              <a:rPr kumimoji="1" lang="ko-KR" altLang="en-US" dirty="0"/>
              <a:t> 원하는 대로 구현할 수 있었다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이 부분에서 어려웠지만 해결해냈다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뭐 이정도 설명해도 괜찮을 듯 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61BB76-508F-8442-B34D-8E90166D6EF1}" type="slidenum">
              <a:rPr kumimoji="1" lang="ko-Kore-KR" altLang="en-US" smtClean="0"/>
              <a:t>30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6915481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결과적으로</a:t>
            </a:r>
            <a:r>
              <a:rPr kumimoji="1" lang="ko-KR" altLang="en-US" dirty="0"/>
              <a:t> 원하는 대로 구현할 수 있었다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이 부분에서 어려웠지만 해결해냈다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뭐 이정도 설명해도 괜찮을 듯 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61BB76-508F-8442-B34D-8E90166D6EF1}" type="slidenum">
              <a:rPr kumimoji="1" lang="ko-Kore-KR" altLang="en-US" smtClean="0"/>
              <a:t>31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1988514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결과적으로</a:t>
            </a:r>
            <a:r>
              <a:rPr kumimoji="1" lang="ko-KR" altLang="en-US" dirty="0"/>
              <a:t> 원하는 대로 구현할 수 있었다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이 부분에서 어려웠지만 해결해냈다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뭐 이정도 설명해도 괜찮을 듯 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61BB76-508F-8442-B34D-8E90166D6EF1}" type="slidenum">
              <a:rPr kumimoji="1" lang="ko-Kore-KR" altLang="en-US" smtClean="0"/>
              <a:t>32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9984728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대표로</a:t>
            </a:r>
            <a:r>
              <a:rPr kumimoji="1" lang="ko-KR" altLang="en-US" dirty="0"/>
              <a:t> 질문정도만 보여줌</a:t>
            </a:r>
            <a:endParaRPr kumimoji="1" lang="en-US" altLang="ko-KR" dirty="0"/>
          </a:p>
          <a:p>
            <a:r>
              <a:rPr kumimoji="1" lang="ko-KR" altLang="en-US" dirty="0"/>
              <a:t>요약</a:t>
            </a:r>
            <a:r>
              <a:rPr kumimoji="1" lang="en-US" altLang="ko-KR" dirty="0"/>
              <a:t>/</a:t>
            </a:r>
            <a:r>
              <a:rPr kumimoji="1" lang="ko-KR" altLang="en-US" dirty="0"/>
              <a:t> 번역은 버튼 클릭시 요약 </a:t>
            </a:r>
            <a:r>
              <a:rPr kumimoji="1" lang="en-US" altLang="ko-KR" dirty="0"/>
              <a:t>/</a:t>
            </a:r>
            <a:r>
              <a:rPr kumimoji="1" lang="ko-KR" altLang="en-US" dirty="0"/>
              <a:t> 번역이 완료된 </a:t>
            </a:r>
            <a:r>
              <a:rPr kumimoji="1" lang="en-US" altLang="ko-KR" dirty="0"/>
              <a:t>.txt</a:t>
            </a:r>
            <a:r>
              <a:rPr kumimoji="1" lang="ko-KR" altLang="en-US" dirty="0"/>
              <a:t> 파일생성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61BB76-508F-8442-B34D-8E90166D6EF1}" type="slidenum">
              <a:rPr kumimoji="1" lang="ko-Kore-KR" altLang="en-US" smtClean="0"/>
              <a:t>33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1369534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결과적으로</a:t>
            </a:r>
            <a:r>
              <a:rPr kumimoji="1" lang="ko-KR" altLang="en-US" dirty="0"/>
              <a:t> 원하는 대로 구현할 수 있었다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이 부분에서 어려웠지만 해결해냈다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뭐 이정도 설명해도 괜찮을 듯 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61BB76-508F-8442-B34D-8E90166D6EF1}" type="slidenum">
              <a:rPr kumimoji="1" lang="ko-Kore-KR" altLang="en-US" smtClean="0"/>
              <a:t>34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8406798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데모</a:t>
            </a:r>
            <a:r>
              <a:rPr kumimoji="1" lang="ko-KR" altLang="en-US" dirty="0"/>
              <a:t> 주소 추가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61BB76-508F-8442-B34D-8E90166D6EF1}" type="slidenum">
              <a:rPr kumimoji="1" lang="ko-Kore-KR" altLang="en-US" smtClean="0"/>
              <a:t>35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300244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61BB76-508F-8442-B34D-8E90166D6EF1}" type="slidenum">
              <a:rPr kumimoji="1" lang="ko-Kore-KR" altLang="en-US" smtClean="0"/>
              <a:t>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83184090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프론트는 작업 전에 </a:t>
            </a:r>
            <a:r>
              <a:rPr kumimoji="1" lang="ko-KR" altLang="en-US" dirty="0" err="1"/>
              <a:t>피그마를</a:t>
            </a:r>
            <a:r>
              <a:rPr kumimoji="1" lang="ko-KR" altLang="en-US" dirty="0"/>
              <a:t> 이용해 디자인</a:t>
            </a:r>
            <a:r>
              <a:rPr kumimoji="1" lang="en-US" altLang="ko-KR" dirty="0"/>
              <a:t>,</a:t>
            </a:r>
            <a:r>
              <a:rPr kumimoji="1" lang="ko-KR" altLang="en-US" dirty="0"/>
              <a:t> 로직 설계해서 협업</a:t>
            </a:r>
            <a:endParaRPr kumimoji="1" lang="en-US" altLang="ko-KR" dirty="0"/>
          </a:p>
          <a:p>
            <a:r>
              <a:rPr kumimoji="1" lang="ko-KR" altLang="en-US" dirty="0"/>
              <a:t>전반적으로 노션으로 일정 관리 및 할 일 관리하며 협업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61BB76-508F-8442-B34D-8E90166D6EF1}" type="slidenum">
              <a:rPr kumimoji="1" lang="ko-Kore-KR" altLang="en-US" smtClean="0"/>
              <a:t>36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92819138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실제 개발 파트 기록은 </a:t>
            </a:r>
            <a:r>
              <a:rPr lang="en-US" altLang="ko-KR" dirty="0" err="1"/>
              <a:t>Github</a:t>
            </a:r>
            <a:r>
              <a:rPr lang="ko-KR" altLang="en-US" dirty="0"/>
              <a:t>를 통해 다음과 같이 진행했습니다</a:t>
            </a:r>
            <a:r>
              <a:rPr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61BB76-508F-8442-B34D-8E90166D6EF1}" type="slidenum">
              <a:rPr kumimoji="1" lang="ko-Kore-KR" altLang="en-US" smtClean="0"/>
              <a:t>37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3110389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교수님이 백엔드 프론트엔드 </a:t>
            </a:r>
            <a:r>
              <a:rPr kumimoji="1" lang="ko-KR" altLang="en-US" dirty="0" err="1"/>
              <a:t>라고만</a:t>
            </a:r>
            <a:r>
              <a:rPr kumimoji="1" lang="ko-KR" altLang="en-US" dirty="0"/>
              <a:t> 하지 말고 자세히 설명하라고 하셔서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ore-KR" altLang="en-US" dirty="0"/>
              <a:t>백엔드도</a:t>
            </a:r>
            <a:r>
              <a:rPr kumimoji="1" lang="ko-KR" altLang="en-US" dirty="0"/>
              <a:t> 어느 부분 담당했는지 쓰면 좋을 것 같습니다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61BB76-508F-8442-B34D-8E90166D6EF1}" type="slidenum">
              <a:rPr kumimoji="1" lang="ko-Kore-KR" altLang="en-US" smtClean="0"/>
              <a:t>38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327509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61BB76-508F-8442-B34D-8E90166D6EF1}" type="slidenum">
              <a:rPr kumimoji="1" lang="ko-Kore-KR" altLang="en-US" smtClean="0"/>
              <a:t>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010716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61BB76-508F-8442-B34D-8E90166D6EF1}" type="slidenum">
              <a:rPr kumimoji="1" lang="ko-Kore-KR" altLang="en-US" smtClean="0"/>
              <a:t>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7980768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61BB76-508F-8442-B34D-8E90166D6EF1}" type="slidenum">
              <a:rPr kumimoji="1" lang="ko-Kore-KR" altLang="en-US" smtClean="0"/>
              <a:t>12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576703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61BB76-508F-8442-B34D-8E90166D6EF1}" type="slidenum">
              <a:rPr kumimoji="1" lang="ko-Kore-KR" altLang="en-US" smtClean="0"/>
              <a:t>13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384715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/>
              <a:t>Frontend</a:t>
            </a:r>
          </a:p>
          <a:p>
            <a:r>
              <a:rPr kumimoji="1" lang="en-US" altLang="ko-Kore-KR" dirty="0"/>
              <a:t>: </a:t>
            </a:r>
            <a:r>
              <a:rPr kumimoji="1" lang="ko-KR" altLang="en-US" dirty="0"/>
              <a:t>사용자에게 필요한 인터페이스 보여주면 상호작용을 통해 </a:t>
            </a:r>
            <a:r>
              <a:rPr kumimoji="1" lang="en-US" altLang="ko-KR" dirty="0"/>
              <a:t>request, response </a:t>
            </a:r>
            <a:r>
              <a:rPr kumimoji="1" lang="ko-KR" altLang="en-US" dirty="0"/>
              <a:t>처리</a:t>
            </a:r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ore-KR" dirty="0"/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61BB76-508F-8442-B34D-8E90166D6EF1}" type="slidenum">
              <a:rPr kumimoji="1" lang="ko-Kore-KR" altLang="en-US" smtClean="0"/>
              <a:t>14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163331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61BB76-508F-8442-B34D-8E90166D6EF1}" type="slidenum">
              <a:rPr kumimoji="1" lang="ko-Kore-KR" altLang="en-US" smtClean="0"/>
              <a:t>15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316785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48873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9934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60999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817FC0-B062-4A79-9E0F-A61A396568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108497F-D051-487B-9817-12C68C29D7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955031C-774C-4724-88BB-99709ED783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33974-0DE6-4A8F-BB69-E31F6973F98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765223-6EC7-4B44-BA2C-23583F04C1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7639524-7481-4E97-96CA-1B468AC567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1EDF1-DC2E-4AC1-883D-DCC45391C38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26451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575263-5B0A-4A7D-A139-F691599B5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4962AE7-7A91-4D1B-BB84-11A72CAD2F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198BD0C-1127-46BC-A81A-5D358F16A1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33974-0DE6-4A8F-BB69-E31F6973F98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E9392FB-E089-42E1-9172-0A8E381568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9719C14-8CBA-490B-A3FE-7CCAD7EB44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1EDF1-DC2E-4AC1-883D-DCC45391C38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61477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CC2AE8-C907-4452-AC2B-D438B0A216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5FE845-47B0-4624-8581-EF81DF9B86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84885F6-E947-43C4-B0F6-8ACD21197B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33974-0DE6-4A8F-BB69-E31F6973F98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38978DB-ADD9-4348-AA6D-7D2043AC2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2B33A91-A012-46EE-847A-D0AB7E553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1EDF1-DC2E-4AC1-883D-DCC45391C38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23085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FA75B6-BD52-4E62-9A5F-F6CC6EC91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FFDC102-F8BA-40F2-B6C1-004C5D22AD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5997544-CC67-402F-A726-A6963D4894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EEA74E9-B59C-467C-8D0A-0F5900F0E2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33974-0DE6-4A8F-BB69-E31F6973F98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A813541-BD82-4C41-B52C-32CF64C26D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3F14D0B-5CFD-4118-95CF-2DC60E1BA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1EDF1-DC2E-4AC1-883D-DCC45391C38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64105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5CC431-28BF-422C-A574-6A2EB165E5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4855273-C432-4CFC-A9DE-7DB901CA1D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5DD251C-2057-4D75-AF81-4AF7653803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B1BB896-7E80-409A-A400-84ED11FEC6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7E242FA-974B-400E-9878-202EB7E014D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316A956-4F44-44C2-9A58-7F18952DF1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33974-0DE6-4A8F-BB69-E31F6973F98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6D333B5-10CB-4216-A05C-BAABB56F52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DC2DC03-7377-484C-A4D6-5050C2082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1EDF1-DC2E-4AC1-883D-DCC45391C38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23295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0E15E4-60A8-40FC-891F-18EF89F1C1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AD75418-6721-4055-93B9-2B7C681CE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33974-0DE6-4A8F-BB69-E31F6973F98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57CDF39-3724-441D-A7F5-58EF648C2E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2EF9F90-B7BB-4CBF-9303-977F35D69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1EDF1-DC2E-4AC1-883D-DCC45391C38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203351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E079818-9171-411D-ABDC-4551F9F244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33974-0DE6-4A8F-BB69-E31F6973F98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57E9E05-1DBA-4B38-B200-484704692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D02E3F6-B3ED-487E-8E61-02A7F716F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1EDF1-DC2E-4AC1-883D-DCC45391C38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916308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80B377-6D1D-452E-968B-2FE82C1030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F292A39-1193-43A4-BA8F-5BF4E1EACA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003162D-EB3C-4274-8C24-97C1793AFB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6C5493F-13DD-44AB-B904-6F5D5EDC79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33974-0DE6-4A8F-BB69-E31F6973F98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F463539-03B2-4297-8446-E68EA9B3EE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9F5B45F-299A-46D3-B52A-EA82895F14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1EDF1-DC2E-4AC1-883D-DCC45391C38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19319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758593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72DB6E-52DF-43F4-90B5-70659C48A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CDD68FA-4255-4660-9642-3A077219CDB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CDAEA23-1284-4E41-93FE-C4E4B73ADD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D13DC69-4B31-471F-AAC2-3F84488263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33974-0DE6-4A8F-BB69-E31F6973F98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D36D06C-A590-440B-894F-631BF513E7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D9651F8-446D-48C6-8564-2923CE8BB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1EDF1-DC2E-4AC1-883D-DCC45391C38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52184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4D36AE-0DD9-4221-A422-65C5A8588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D500439-8BEE-4CD6-968D-5145BF9329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985A840-C2C1-441E-89C6-811E174B0B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33974-0DE6-4A8F-BB69-E31F6973F98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FAEE154-4562-4216-9F68-4F457C4A97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8F146CC-1337-4FCB-8424-9BE65D36D2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1EDF1-DC2E-4AC1-883D-DCC45391C38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866326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21FFBC3-4A34-4EA5-A00B-54E43075B98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0640BB0-22B0-487E-951B-146CBDD3B9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7C5020-C573-4CCF-9D13-5A62C18489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33974-0DE6-4A8F-BB69-E31F6973F98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77395E1-A2F7-48AA-8DB0-BA3222015E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7B81562-D337-4A06-8E86-3219151ADF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1EDF1-DC2E-4AC1-883D-DCC45391C38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23036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42876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89119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26821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21768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92275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70848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78124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3CA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39080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3CA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ED9EFDA-76EC-4A1C-8CF8-2E6D67966A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BD26798-377E-41B6-8F9C-9FAB74E769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23887C8-10F6-45D7-93A2-E1948EABBE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C33974-0DE6-4A8F-BB69-E31F6973F985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2023-06-14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ABC6137-D46D-476B-BA52-D15629B179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0CB312D-712D-41C2-8417-E2B830BEE8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81EDF1-DC2E-4AC1-883D-DCC45391C38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61542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image" Target="../media/image16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9.png"/><Relationship Id="rId10" Type="http://schemas.openxmlformats.org/officeDocument/2006/relationships/image" Target="../media/image22.png"/><Relationship Id="rId4" Type="http://schemas.openxmlformats.org/officeDocument/2006/relationships/image" Target="../media/image17.png"/><Relationship Id="rId9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0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374419" y="1584607"/>
            <a:ext cx="5443157" cy="1006290"/>
          </a:xfrm>
          <a:prstGeom prst="rect">
            <a:avLst/>
          </a:prstGeom>
          <a:noFill/>
          <a:ln>
            <a:solidFill>
              <a:srgbClr val="BEE2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6000" b="1" i="1" kern="0" dirty="0">
                <a:solidFill>
                  <a:prstClr val="white"/>
                </a:solidFill>
                <a:latin typeface="+mn-ea"/>
              </a:rPr>
              <a:t>KHUBox</a:t>
            </a: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F1B077B4-8CDB-5FDD-2722-8FA1043A318E}"/>
              </a:ext>
            </a:extLst>
          </p:cNvPr>
          <p:cNvGrpSpPr/>
          <p:nvPr/>
        </p:nvGrpSpPr>
        <p:grpSpPr>
          <a:xfrm>
            <a:off x="1719550" y="3310264"/>
            <a:ext cx="8752899" cy="1296000"/>
            <a:chOff x="1880356" y="3457256"/>
            <a:chExt cx="8752899" cy="1296000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C478C48D-B2E8-9420-5BC7-6D2412689D6C}"/>
                </a:ext>
              </a:extLst>
            </p:cNvPr>
            <p:cNvGrpSpPr/>
            <p:nvPr/>
          </p:nvGrpSpPr>
          <p:grpSpPr>
            <a:xfrm>
              <a:off x="1880356" y="3457256"/>
              <a:ext cx="1296000" cy="1296000"/>
              <a:chOff x="1208552" y="3253053"/>
              <a:chExt cx="1296000" cy="1296000"/>
            </a:xfrm>
          </p:grpSpPr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FB228CD9-DAFB-DF95-D1DB-8EC4FCF28F82}"/>
                  </a:ext>
                </a:extLst>
              </p:cNvPr>
              <p:cNvSpPr/>
              <p:nvPr/>
            </p:nvSpPr>
            <p:spPr>
              <a:xfrm>
                <a:off x="1208552" y="3253053"/>
                <a:ext cx="1296000" cy="1296000"/>
              </a:xfrm>
              <a:prstGeom prst="ellipse">
                <a:avLst/>
              </a:prstGeom>
              <a:solidFill>
                <a:srgbClr val="EDEDED"/>
              </a:solidFill>
              <a:ln w="15875">
                <a:solidFill>
                  <a:srgbClr val="EDEDED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endParaRPr lang="en-US" altLang="ko-KR" sz="1100" b="1" dirty="0">
                  <a:solidFill>
                    <a:srgbClr val="E7E6E6">
                      <a:lumMod val="50000"/>
                    </a:srgbClr>
                  </a:solidFill>
                  <a:latin typeface="NanumSquare Bold" panose="020B0600000101010101" pitchFamily="34" charset="-127"/>
                  <a:ea typeface="NanumSquare Bold" panose="020B0600000101010101" pitchFamily="34" charset="-127"/>
                </a:endParaRPr>
              </a:p>
            </p:txBody>
          </p:sp>
          <p:pic>
            <p:nvPicPr>
              <p:cNvPr id="1026" name="Picture 2" descr="사람 무료 아이콘">
                <a:extLst>
                  <a:ext uri="{FF2B5EF4-FFF2-40B4-BE49-F238E27FC236}">
                    <a16:creationId xmlns:a16="http://schemas.microsoft.com/office/drawing/2014/main" id="{B54620CD-C880-319D-0F44-61D78EE530F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>
                <a:alphaModFix amt="3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1265065" y="3309566"/>
                <a:ext cx="1182973" cy="1182973"/>
              </a:xfrm>
              <a:prstGeom prst="rect">
                <a:avLst/>
              </a:prstGeom>
              <a:noFill/>
            </p:spPr>
          </p:pic>
        </p:grp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F370D131-5A0A-E6A3-3425-CDE07FA5FD88}"/>
                </a:ext>
              </a:extLst>
            </p:cNvPr>
            <p:cNvGrpSpPr/>
            <p:nvPr/>
          </p:nvGrpSpPr>
          <p:grpSpPr>
            <a:xfrm>
              <a:off x="3744581" y="3457256"/>
              <a:ext cx="1296000" cy="1296000"/>
              <a:chOff x="1208552" y="3253053"/>
              <a:chExt cx="1296000" cy="1296000"/>
            </a:xfrm>
          </p:grpSpPr>
          <p:sp>
            <p:nvSpPr>
              <p:cNvPr id="25" name="타원 24">
                <a:extLst>
                  <a:ext uri="{FF2B5EF4-FFF2-40B4-BE49-F238E27FC236}">
                    <a16:creationId xmlns:a16="http://schemas.microsoft.com/office/drawing/2014/main" id="{E605CE0A-A23A-1D9F-9CE7-708E88315FFB}"/>
                  </a:ext>
                </a:extLst>
              </p:cNvPr>
              <p:cNvSpPr/>
              <p:nvPr/>
            </p:nvSpPr>
            <p:spPr>
              <a:xfrm>
                <a:off x="1208552" y="3253053"/>
                <a:ext cx="1296000" cy="1296000"/>
              </a:xfrm>
              <a:prstGeom prst="ellipse">
                <a:avLst/>
              </a:prstGeom>
              <a:solidFill>
                <a:srgbClr val="EDEDED"/>
              </a:solidFill>
              <a:ln w="15875">
                <a:solidFill>
                  <a:srgbClr val="EDEDED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endParaRPr lang="en-US" altLang="ko-KR" sz="1100" b="1" dirty="0">
                  <a:solidFill>
                    <a:srgbClr val="E7E6E6">
                      <a:lumMod val="50000"/>
                    </a:srgbClr>
                  </a:solidFill>
                  <a:latin typeface="NanumSquare Bold" panose="020B0600000101010101" pitchFamily="34" charset="-127"/>
                  <a:ea typeface="NanumSquare Bold" panose="020B0600000101010101" pitchFamily="34" charset="-127"/>
                </a:endParaRPr>
              </a:p>
            </p:txBody>
          </p:sp>
          <p:pic>
            <p:nvPicPr>
              <p:cNvPr id="26" name="Picture 2" descr="사람 무료 아이콘">
                <a:extLst>
                  <a:ext uri="{FF2B5EF4-FFF2-40B4-BE49-F238E27FC236}">
                    <a16:creationId xmlns:a16="http://schemas.microsoft.com/office/drawing/2014/main" id="{58AFEBFD-C158-F59D-7716-0B51E4E65AE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>
                <a:alphaModFix amt="3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1265065" y="3309566"/>
                <a:ext cx="1182973" cy="1182973"/>
              </a:xfrm>
              <a:prstGeom prst="rect">
                <a:avLst/>
              </a:prstGeom>
              <a:noFill/>
            </p:spPr>
          </p:pic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38DEB150-F748-10A3-B64F-84D0C50A84C4}"/>
                </a:ext>
              </a:extLst>
            </p:cNvPr>
            <p:cNvGrpSpPr/>
            <p:nvPr/>
          </p:nvGrpSpPr>
          <p:grpSpPr>
            <a:xfrm>
              <a:off x="5608806" y="3457256"/>
              <a:ext cx="1296000" cy="1296000"/>
              <a:chOff x="1208552" y="3253053"/>
              <a:chExt cx="1296000" cy="1296000"/>
            </a:xfrm>
          </p:grpSpPr>
          <p:sp>
            <p:nvSpPr>
              <p:cNvPr id="28" name="타원 27">
                <a:extLst>
                  <a:ext uri="{FF2B5EF4-FFF2-40B4-BE49-F238E27FC236}">
                    <a16:creationId xmlns:a16="http://schemas.microsoft.com/office/drawing/2014/main" id="{DD919A8F-523A-6B4B-DCD6-CC419474CFEA}"/>
                  </a:ext>
                </a:extLst>
              </p:cNvPr>
              <p:cNvSpPr/>
              <p:nvPr/>
            </p:nvSpPr>
            <p:spPr>
              <a:xfrm>
                <a:off x="1208552" y="3253053"/>
                <a:ext cx="1296000" cy="1296000"/>
              </a:xfrm>
              <a:prstGeom prst="ellipse">
                <a:avLst/>
              </a:prstGeom>
              <a:solidFill>
                <a:srgbClr val="EDEDED"/>
              </a:solidFill>
              <a:ln w="15875">
                <a:solidFill>
                  <a:srgbClr val="EDEDED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endParaRPr lang="en-US" altLang="ko-KR" sz="1100" b="1" dirty="0">
                  <a:solidFill>
                    <a:srgbClr val="E7E6E6">
                      <a:lumMod val="50000"/>
                    </a:srgbClr>
                  </a:solidFill>
                  <a:latin typeface="NanumSquare Bold" panose="020B0600000101010101" pitchFamily="34" charset="-127"/>
                  <a:ea typeface="NanumSquare Bold" panose="020B0600000101010101" pitchFamily="34" charset="-127"/>
                </a:endParaRPr>
              </a:p>
            </p:txBody>
          </p:sp>
          <p:pic>
            <p:nvPicPr>
              <p:cNvPr id="29" name="Picture 2" descr="사람 무료 아이콘">
                <a:extLst>
                  <a:ext uri="{FF2B5EF4-FFF2-40B4-BE49-F238E27FC236}">
                    <a16:creationId xmlns:a16="http://schemas.microsoft.com/office/drawing/2014/main" id="{6908881F-01CE-B5E0-EF4F-04E4EC81A20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>
                <a:alphaModFix amt="3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1265065" y="3309566"/>
                <a:ext cx="1182973" cy="1182973"/>
              </a:xfrm>
              <a:prstGeom prst="rect">
                <a:avLst/>
              </a:prstGeom>
              <a:noFill/>
            </p:spPr>
          </p:pic>
        </p:grp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A0746461-5625-0008-8D8A-CA1EC1DE086A}"/>
                </a:ext>
              </a:extLst>
            </p:cNvPr>
            <p:cNvGrpSpPr/>
            <p:nvPr/>
          </p:nvGrpSpPr>
          <p:grpSpPr>
            <a:xfrm>
              <a:off x="7473031" y="3457256"/>
              <a:ext cx="1296000" cy="1296000"/>
              <a:chOff x="1208552" y="3253053"/>
              <a:chExt cx="1296000" cy="1296000"/>
            </a:xfrm>
          </p:grpSpPr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id="{9C8FA5FA-7D0C-9B29-1205-1DB425AF0438}"/>
                  </a:ext>
                </a:extLst>
              </p:cNvPr>
              <p:cNvSpPr/>
              <p:nvPr/>
            </p:nvSpPr>
            <p:spPr>
              <a:xfrm>
                <a:off x="1208552" y="3253053"/>
                <a:ext cx="1296000" cy="1296000"/>
              </a:xfrm>
              <a:prstGeom prst="ellipse">
                <a:avLst/>
              </a:prstGeom>
              <a:solidFill>
                <a:srgbClr val="EDEDED"/>
              </a:solidFill>
              <a:ln w="15875">
                <a:solidFill>
                  <a:srgbClr val="EDEDED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endParaRPr lang="en-US" altLang="ko-KR" sz="1100" b="1" dirty="0">
                  <a:solidFill>
                    <a:srgbClr val="E7E6E6">
                      <a:lumMod val="50000"/>
                    </a:srgbClr>
                  </a:solidFill>
                  <a:latin typeface="NanumSquare Bold" panose="020B0600000101010101" pitchFamily="34" charset="-127"/>
                  <a:ea typeface="NanumSquare Bold" panose="020B0600000101010101" pitchFamily="34" charset="-127"/>
                </a:endParaRPr>
              </a:p>
            </p:txBody>
          </p:sp>
          <p:pic>
            <p:nvPicPr>
              <p:cNvPr id="32" name="Picture 2" descr="사람 무료 아이콘">
                <a:extLst>
                  <a:ext uri="{FF2B5EF4-FFF2-40B4-BE49-F238E27FC236}">
                    <a16:creationId xmlns:a16="http://schemas.microsoft.com/office/drawing/2014/main" id="{CBC4D067-14AD-7A4B-C046-C4294EF07E4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>
                <a:alphaModFix amt="3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1265065" y="3309566"/>
                <a:ext cx="1182973" cy="1182973"/>
              </a:xfrm>
              <a:prstGeom prst="rect">
                <a:avLst/>
              </a:prstGeom>
              <a:noFill/>
            </p:spPr>
          </p:pic>
        </p:grpSp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F51B2746-2CA6-32CD-34DC-D2D6A810434F}"/>
                </a:ext>
              </a:extLst>
            </p:cNvPr>
            <p:cNvGrpSpPr/>
            <p:nvPr/>
          </p:nvGrpSpPr>
          <p:grpSpPr>
            <a:xfrm>
              <a:off x="9337255" y="3457256"/>
              <a:ext cx="1296000" cy="1296000"/>
              <a:chOff x="1208552" y="3253053"/>
              <a:chExt cx="1296000" cy="1296000"/>
            </a:xfrm>
          </p:grpSpPr>
          <p:sp>
            <p:nvSpPr>
              <p:cNvPr id="42" name="타원 41">
                <a:extLst>
                  <a:ext uri="{FF2B5EF4-FFF2-40B4-BE49-F238E27FC236}">
                    <a16:creationId xmlns:a16="http://schemas.microsoft.com/office/drawing/2014/main" id="{AD0CB7D3-0B74-95BF-5A43-62060B978A96}"/>
                  </a:ext>
                </a:extLst>
              </p:cNvPr>
              <p:cNvSpPr/>
              <p:nvPr/>
            </p:nvSpPr>
            <p:spPr>
              <a:xfrm>
                <a:off x="1208552" y="3253053"/>
                <a:ext cx="1296000" cy="1296000"/>
              </a:xfrm>
              <a:prstGeom prst="ellipse">
                <a:avLst/>
              </a:prstGeom>
              <a:solidFill>
                <a:srgbClr val="EDEDED"/>
              </a:solidFill>
              <a:ln w="15875">
                <a:solidFill>
                  <a:srgbClr val="EDEDED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endParaRPr lang="en-US" altLang="ko-KR" sz="1100" b="1" dirty="0">
                  <a:solidFill>
                    <a:srgbClr val="E7E6E6">
                      <a:lumMod val="50000"/>
                    </a:srgbClr>
                  </a:solidFill>
                  <a:latin typeface="NanumSquare Bold" panose="020B0600000101010101" pitchFamily="34" charset="-127"/>
                  <a:ea typeface="NanumSquare Bold" panose="020B0600000101010101" pitchFamily="34" charset="-127"/>
                </a:endParaRPr>
              </a:p>
            </p:txBody>
          </p:sp>
          <p:pic>
            <p:nvPicPr>
              <p:cNvPr id="43" name="Picture 2" descr="사람 무료 아이콘">
                <a:extLst>
                  <a:ext uri="{FF2B5EF4-FFF2-40B4-BE49-F238E27FC236}">
                    <a16:creationId xmlns:a16="http://schemas.microsoft.com/office/drawing/2014/main" id="{484EAD67-3479-8FFD-16C6-00BC9E27D76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>
                <a:alphaModFix amt="3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1265065" y="3309566"/>
                <a:ext cx="1182973" cy="1182973"/>
              </a:xfrm>
              <a:prstGeom prst="rect">
                <a:avLst/>
              </a:prstGeom>
              <a:noFill/>
            </p:spPr>
          </p:pic>
        </p:grp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8E63D9A1-EDEF-2EC9-3C00-BC9ACEF41337}"/>
              </a:ext>
            </a:extLst>
          </p:cNvPr>
          <p:cNvSpPr txBox="1"/>
          <p:nvPr/>
        </p:nvSpPr>
        <p:spPr>
          <a:xfrm>
            <a:off x="1650046" y="4662777"/>
            <a:ext cx="1435008" cy="7954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sz="1600" b="1" dirty="0">
                <a:solidFill>
                  <a:schemeClr val="bg1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오경제</a:t>
            </a:r>
          </a:p>
          <a:p>
            <a:pPr algn="ctr">
              <a:lnSpc>
                <a:spcPct val="150000"/>
              </a:lnSpc>
            </a:pPr>
            <a:r>
              <a:rPr kumimoji="1" lang="en-US" altLang="ko-KR" sz="1600" b="1" dirty="0">
                <a:solidFill>
                  <a:schemeClr val="bg1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2019102107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0551950-AE42-8C65-93B4-DFCFE4DD6869}"/>
              </a:ext>
            </a:extLst>
          </p:cNvPr>
          <p:cNvSpPr txBox="1"/>
          <p:nvPr/>
        </p:nvSpPr>
        <p:spPr>
          <a:xfrm>
            <a:off x="3514270" y="4662777"/>
            <a:ext cx="1435008" cy="7954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sz="1600" b="1" dirty="0">
                <a:solidFill>
                  <a:schemeClr val="bg1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박수현</a:t>
            </a:r>
            <a:endParaRPr kumimoji="1" lang="en-US" altLang="ko-Kore-KR" sz="1600" b="1" dirty="0">
              <a:solidFill>
                <a:schemeClr val="bg1"/>
              </a:solidFill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kumimoji="1" lang="en-US" altLang="ko-Kore-KR" sz="1600" b="1" dirty="0">
                <a:solidFill>
                  <a:schemeClr val="bg1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2</a:t>
            </a:r>
            <a:r>
              <a:rPr kumimoji="1" lang="en-US" altLang="ko-KR" sz="1600" b="1" dirty="0">
                <a:solidFill>
                  <a:schemeClr val="bg1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019102175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65656BF-6B30-A571-0915-E4B0EDD7B9D6}"/>
              </a:ext>
            </a:extLst>
          </p:cNvPr>
          <p:cNvSpPr txBox="1"/>
          <p:nvPr/>
        </p:nvSpPr>
        <p:spPr>
          <a:xfrm>
            <a:off x="5352848" y="4662777"/>
            <a:ext cx="1486304" cy="7954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sz="1600" b="1" dirty="0">
                <a:solidFill>
                  <a:schemeClr val="bg1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김민규</a:t>
            </a:r>
            <a:endParaRPr kumimoji="1" lang="en-US" altLang="ko-Kore-KR" sz="1600" b="1" dirty="0">
              <a:solidFill>
                <a:schemeClr val="bg1"/>
              </a:solidFill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kumimoji="1" lang="en-US" altLang="ko-Kore-KR" sz="1600" b="1" dirty="0">
                <a:solidFill>
                  <a:schemeClr val="bg1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2018102164 </a:t>
            </a:r>
            <a:endParaRPr kumimoji="1" lang="en-US" altLang="ko-KR" sz="1600" b="1" dirty="0">
              <a:solidFill>
                <a:schemeClr val="bg1"/>
              </a:solidFill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265AD82-2616-6E64-9789-880E9EB3520D}"/>
              </a:ext>
            </a:extLst>
          </p:cNvPr>
          <p:cNvSpPr txBox="1"/>
          <p:nvPr/>
        </p:nvSpPr>
        <p:spPr>
          <a:xfrm>
            <a:off x="7242720" y="4662777"/>
            <a:ext cx="1435008" cy="7954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sz="1600" b="1" dirty="0">
                <a:solidFill>
                  <a:schemeClr val="bg1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오규림</a:t>
            </a:r>
            <a:endParaRPr kumimoji="1" lang="en-US" altLang="ko-Kore-KR" sz="1600" b="1" dirty="0">
              <a:solidFill>
                <a:schemeClr val="bg1"/>
              </a:solidFill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kumimoji="1" lang="en-US" altLang="ko-Kore-KR" sz="1600" b="1" dirty="0">
                <a:solidFill>
                  <a:schemeClr val="bg1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2</a:t>
            </a:r>
            <a:r>
              <a:rPr kumimoji="1" lang="en-US" altLang="ko-KR" sz="1600" b="1" dirty="0">
                <a:solidFill>
                  <a:schemeClr val="bg1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019102195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64D7789-454B-9B17-07E4-C131FAC0B87F}"/>
              </a:ext>
            </a:extLst>
          </p:cNvPr>
          <p:cNvSpPr txBox="1"/>
          <p:nvPr/>
        </p:nvSpPr>
        <p:spPr>
          <a:xfrm>
            <a:off x="9081297" y="4659022"/>
            <a:ext cx="1486304" cy="7954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" altLang="ko-KR" sz="1600" b="1" dirty="0">
                <a:solidFill>
                  <a:schemeClr val="bg1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LI LIUYANG </a:t>
            </a:r>
            <a:endParaRPr kumimoji="1" lang="en-US" altLang="ko-Kore-KR" sz="1600" b="1" dirty="0">
              <a:solidFill>
                <a:schemeClr val="bg1"/>
              </a:solidFill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kumimoji="1" lang="en-US" altLang="ko-Kore-KR" sz="1600" b="1" dirty="0">
                <a:solidFill>
                  <a:schemeClr val="bg1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2020105575 </a:t>
            </a:r>
            <a:endParaRPr kumimoji="1" lang="en-US" altLang="ko-KR" sz="1600" b="1" dirty="0">
              <a:solidFill>
                <a:schemeClr val="bg1"/>
              </a:solidFill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50" name="모서리가 둥근 직사각형 49">
            <a:extLst>
              <a:ext uri="{FF2B5EF4-FFF2-40B4-BE49-F238E27FC236}">
                <a16:creationId xmlns:a16="http://schemas.microsoft.com/office/drawing/2014/main" id="{F2053808-000F-1147-B2AC-C806FC9D50D2}"/>
              </a:ext>
            </a:extLst>
          </p:cNvPr>
          <p:cNvSpPr>
            <a:spLocks/>
          </p:cNvSpPr>
          <p:nvPr/>
        </p:nvSpPr>
        <p:spPr>
          <a:xfrm>
            <a:off x="5738324" y="3102102"/>
            <a:ext cx="715348" cy="303298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z="12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조장</a:t>
            </a:r>
          </a:p>
        </p:txBody>
      </p:sp>
    </p:spTree>
    <p:extLst>
      <p:ext uri="{BB962C8B-B14F-4D97-AF65-F5344CB8AC3E}">
        <p14:creationId xmlns:p14="http://schemas.microsoft.com/office/powerpoint/2010/main" val="14866798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DA899EA-5290-4466-9CDB-D71C1B2EDCFA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7200" kern="0" dirty="0">
              <a:solidFill>
                <a:prstClr val="white"/>
              </a:solidFill>
            </a:endParaRPr>
          </a:p>
        </p:txBody>
      </p:sp>
      <p:sp>
        <p:nvSpPr>
          <p:cNvPr id="7" name="모서리가 둥근 직사각형 5">
            <a:extLst>
              <a:ext uri="{FF2B5EF4-FFF2-40B4-BE49-F238E27FC236}">
                <a16:creationId xmlns:a16="http://schemas.microsoft.com/office/drawing/2014/main" id="{978B0B98-AD96-4F4D-A1D3-E344E7E3ADFB}"/>
              </a:ext>
            </a:extLst>
          </p:cNvPr>
          <p:cNvSpPr/>
          <p:nvPr/>
        </p:nvSpPr>
        <p:spPr>
          <a:xfrm>
            <a:off x="222421" y="252037"/>
            <a:ext cx="11747157" cy="6353926"/>
          </a:xfrm>
          <a:prstGeom prst="rect">
            <a:avLst/>
          </a:prstGeom>
          <a:solidFill>
            <a:schemeClr val="bg1"/>
          </a:solidFill>
          <a:ln w="9525">
            <a:noFill/>
          </a:ln>
          <a:effectLst>
            <a:outerShdw dist="1270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rtlCol="0" anchor="t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3600" b="1" kern="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B92908-3100-0D61-BC0C-14DE76640B40}"/>
              </a:ext>
            </a:extLst>
          </p:cNvPr>
          <p:cNvSpPr txBox="1"/>
          <p:nvPr/>
        </p:nvSpPr>
        <p:spPr>
          <a:xfrm>
            <a:off x="852930" y="501974"/>
            <a:ext cx="63036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3200" b="1" i="1" dirty="0">
                <a:solidFill>
                  <a:srgbClr val="404040"/>
                </a:solidFill>
              </a:rPr>
              <a:t>Development Environment</a:t>
            </a:r>
            <a:endParaRPr kumimoji="1" lang="ko-Kore-KR" altLang="en-US" sz="3200" b="1" i="1" dirty="0">
              <a:solidFill>
                <a:srgbClr val="404040"/>
              </a:solidFill>
            </a:endParaRPr>
          </a:p>
        </p:txBody>
      </p: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90FB32AE-BC3E-D050-7B3D-2599D7188CCA}"/>
              </a:ext>
            </a:extLst>
          </p:cNvPr>
          <p:cNvCxnSpPr>
            <a:cxnSpLocks/>
          </p:cNvCxnSpPr>
          <p:nvPr/>
        </p:nvCxnSpPr>
        <p:spPr>
          <a:xfrm>
            <a:off x="710350" y="1173629"/>
            <a:ext cx="10771300" cy="0"/>
          </a:xfrm>
          <a:prstGeom prst="line">
            <a:avLst/>
          </a:prstGeom>
          <a:ln w="50800">
            <a:solidFill>
              <a:srgbClr val="93CA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176F86B5-829E-804B-FB38-69D6D807F809}"/>
              </a:ext>
            </a:extLst>
          </p:cNvPr>
          <p:cNvSpPr/>
          <p:nvPr/>
        </p:nvSpPr>
        <p:spPr>
          <a:xfrm>
            <a:off x="4473470" y="1656585"/>
            <a:ext cx="3294993" cy="4229859"/>
          </a:xfrm>
          <a:prstGeom prst="roundRect">
            <a:avLst/>
          </a:prstGeom>
          <a:solidFill>
            <a:srgbClr val="D5E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A68F69-6AC2-8396-84BD-8D1B43A296FE}"/>
              </a:ext>
            </a:extLst>
          </p:cNvPr>
          <p:cNvSpPr txBox="1"/>
          <p:nvPr/>
        </p:nvSpPr>
        <p:spPr>
          <a:xfrm>
            <a:off x="5320587" y="5362972"/>
            <a:ext cx="16375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2000" b="1" dirty="0">
                <a:solidFill>
                  <a:srgbClr val="404040"/>
                </a:solidFill>
              </a:rPr>
              <a:t>Platform</a:t>
            </a:r>
            <a:endParaRPr kumimoji="1" lang="ko-Kore-KR" altLang="en-US" sz="2000" b="1" dirty="0">
              <a:solidFill>
                <a:srgbClr val="404040"/>
              </a:solidFill>
            </a:endParaRPr>
          </a:p>
        </p:txBody>
      </p:sp>
      <p:pic>
        <p:nvPicPr>
          <p:cNvPr id="11" name="Picture 2" descr="aws ec2&quot; Icon - Download for free – Iconduck">
            <a:extLst>
              <a:ext uri="{FF2B5EF4-FFF2-40B4-BE49-F238E27FC236}">
                <a16:creationId xmlns:a16="http://schemas.microsoft.com/office/drawing/2014/main" id="{0998D53C-3D4C-F86E-9F85-C037F9D983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1181" y="1970323"/>
            <a:ext cx="814936" cy="9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Request: Amazon S3 · Issue #2687 · simple-icons/simple-icons ...">
            <a:extLst>
              <a:ext uri="{FF2B5EF4-FFF2-40B4-BE49-F238E27FC236}">
                <a16:creationId xmlns:a16="http://schemas.microsoft.com/office/drawing/2014/main" id="{1658AF6E-F786-53C4-D987-7355847612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3430" y="1748765"/>
            <a:ext cx="811720" cy="98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6165D1B-DD50-940A-F2AF-2119309B7A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5593" y="3118628"/>
            <a:ext cx="1127225" cy="979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 descr="로고이(가) 표시된 사진&#10;&#10;자동 생성된 설명">
            <a:extLst>
              <a:ext uri="{FF2B5EF4-FFF2-40B4-BE49-F238E27FC236}">
                <a16:creationId xmlns:a16="http://schemas.microsoft.com/office/drawing/2014/main" id="{CE2186D8-DF4B-DFBE-2273-F282135CB1D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8638" y="4287048"/>
            <a:ext cx="986384" cy="986384"/>
          </a:xfrm>
          <a:prstGeom prst="rect">
            <a:avLst/>
          </a:prstGeom>
        </p:spPr>
      </p:pic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B4EC9A06-0A93-D744-2D63-73ED8C6CA64B}"/>
              </a:ext>
            </a:extLst>
          </p:cNvPr>
          <p:cNvSpPr/>
          <p:nvPr/>
        </p:nvSpPr>
        <p:spPr>
          <a:xfrm>
            <a:off x="852930" y="1692482"/>
            <a:ext cx="3294993" cy="2050211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E7649064-B9B4-594C-8E20-12EAF0A426CC}"/>
              </a:ext>
            </a:extLst>
          </p:cNvPr>
          <p:cNvGrpSpPr/>
          <p:nvPr/>
        </p:nvGrpSpPr>
        <p:grpSpPr>
          <a:xfrm>
            <a:off x="1145443" y="1817547"/>
            <a:ext cx="2548757" cy="1861390"/>
            <a:chOff x="1026989" y="1859262"/>
            <a:chExt cx="2548757" cy="1861390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DB009A96-6DE8-1A94-4B69-D0ADA56A11EA}"/>
                </a:ext>
              </a:extLst>
            </p:cNvPr>
            <p:cNvSpPr txBox="1"/>
            <p:nvPr/>
          </p:nvSpPr>
          <p:spPr>
            <a:xfrm>
              <a:off x="1536792" y="3320542"/>
              <a:ext cx="182558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2000" b="1" dirty="0">
                  <a:solidFill>
                    <a:srgbClr val="404040"/>
                  </a:solidFill>
                </a:rPr>
                <a:t>Language</a:t>
              </a:r>
              <a:endParaRPr kumimoji="1" lang="ko-Kore-KR" altLang="en-US" sz="2000" b="1" dirty="0">
                <a:solidFill>
                  <a:srgbClr val="404040"/>
                </a:solidFill>
              </a:endParaRPr>
            </a:p>
          </p:txBody>
        </p:sp>
        <p:pic>
          <p:nvPicPr>
            <p:cNvPr id="10" name="Picture 4" descr="Java, 래, 워드마크, 로고 아이콘 에 Devicon">
              <a:extLst>
                <a:ext uri="{FF2B5EF4-FFF2-40B4-BE49-F238E27FC236}">
                  <a16:creationId xmlns:a16="http://schemas.microsoft.com/office/drawing/2014/main" id="{F0F9B6B6-B7A3-BD11-2590-C7B12D2A5E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6989" y="1859262"/>
              <a:ext cx="1377187" cy="13771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8113DEFF-3A20-CE0A-40E2-974A7D3D7F0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56524" y="2074264"/>
              <a:ext cx="1119222" cy="1119222"/>
            </a:xfrm>
            <a:prstGeom prst="rect">
              <a:avLst/>
            </a:prstGeom>
          </p:spPr>
        </p:pic>
      </p:grp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0C13048F-BFF9-DFF9-8075-ED8E26ECFDA2}"/>
              </a:ext>
            </a:extLst>
          </p:cNvPr>
          <p:cNvSpPr/>
          <p:nvPr/>
        </p:nvSpPr>
        <p:spPr>
          <a:xfrm>
            <a:off x="852930" y="3867759"/>
            <a:ext cx="3294993" cy="2018685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70C852-5060-90F7-C23D-B5CDD50C85DB}"/>
              </a:ext>
            </a:extLst>
          </p:cNvPr>
          <p:cNvSpPr txBox="1"/>
          <p:nvPr/>
        </p:nvSpPr>
        <p:spPr>
          <a:xfrm>
            <a:off x="1238491" y="5377911"/>
            <a:ext cx="25238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2000" b="1" dirty="0">
                <a:solidFill>
                  <a:srgbClr val="404040"/>
                </a:solidFill>
              </a:rPr>
              <a:t>IDLE</a:t>
            </a:r>
            <a:endParaRPr kumimoji="1" lang="ko-Kore-KR" altLang="en-US" sz="2000" b="1" dirty="0">
              <a:solidFill>
                <a:srgbClr val="404040"/>
              </a:solidFill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37FC9949-6455-ACFA-294C-FC179F26615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336" y="4157394"/>
            <a:ext cx="1063983" cy="1063983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843500CE-686E-80DA-AD89-DA1F201D24C1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3442" y="3300644"/>
            <a:ext cx="1484478" cy="775564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46B7BB74-D944-D5D4-2E3A-3081DC820DD8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9703" y="4119227"/>
            <a:ext cx="1151792" cy="1151792"/>
          </a:xfrm>
          <a:prstGeom prst="rect">
            <a:avLst/>
          </a:prstGeom>
        </p:spPr>
      </p:pic>
      <p:pic>
        <p:nvPicPr>
          <p:cNvPr id="4098" name="Picture 2" descr="How to use Amazon RDS with AMIMOTO AMI WordPress | Amimoto">
            <a:extLst>
              <a:ext uri="{FF2B5EF4-FFF2-40B4-BE49-F238E27FC236}">
                <a16:creationId xmlns:a16="http://schemas.microsoft.com/office/drawing/2014/main" id="{531667A4-AEBD-FD27-0C40-FB5BEC8CE3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5796" y="1707136"/>
            <a:ext cx="1430612" cy="1430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OpenAPIs in the SAP ecosystem | SAP Blogs">
            <a:extLst>
              <a:ext uri="{FF2B5EF4-FFF2-40B4-BE49-F238E27FC236}">
                <a16:creationId xmlns:a16="http://schemas.microsoft.com/office/drawing/2014/main" id="{12351DA6-CB93-9FA5-467B-3C58F26881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4871" y="2717587"/>
            <a:ext cx="1950899" cy="1954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십자형[C] 12">
            <a:extLst>
              <a:ext uri="{FF2B5EF4-FFF2-40B4-BE49-F238E27FC236}">
                <a16:creationId xmlns:a16="http://schemas.microsoft.com/office/drawing/2014/main" id="{96B23DFE-AE47-7DAA-B999-17CFDF9490EA}"/>
              </a:ext>
            </a:extLst>
          </p:cNvPr>
          <p:cNvSpPr/>
          <p:nvPr/>
        </p:nvSpPr>
        <p:spPr>
          <a:xfrm>
            <a:off x="7990683" y="3466004"/>
            <a:ext cx="766033" cy="783806"/>
          </a:xfrm>
          <a:prstGeom prst="plus">
            <a:avLst>
              <a:gd name="adj" fmla="val 41092"/>
            </a:avLst>
          </a:prstGeom>
          <a:solidFill>
            <a:srgbClr val="3D9DE4"/>
          </a:solidFill>
          <a:ln>
            <a:solidFill>
              <a:srgbClr val="3D9DE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3ECAF0B2-7650-DDDC-4B2A-FD51FDFC6E17}"/>
              </a:ext>
            </a:extLst>
          </p:cNvPr>
          <p:cNvSpPr/>
          <p:nvPr/>
        </p:nvSpPr>
        <p:spPr>
          <a:xfrm>
            <a:off x="9021935" y="2436726"/>
            <a:ext cx="2317135" cy="2669576"/>
          </a:xfrm>
          <a:prstGeom prst="roundRect">
            <a:avLst/>
          </a:prstGeom>
          <a:noFill/>
          <a:ln w="57150">
            <a:solidFill>
              <a:srgbClr val="3D9DE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026" name="Picture 2" descr="Figma - Free logo icons">
            <a:extLst>
              <a:ext uri="{FF2B5EF4-FFF2-40B4-BE49-F238E27FC236}">
                <a16:creationId xmlns:a16="http://schemas.microsoft.com/office/drawing/2014/main" id="{1DE4EB22-953A-8445-8470-C149278EED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3719" y="4277593"/>
            <a:ext cx="1115351" cy="1115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14587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DA899EA-5290-4466-9CDB-D71C1B2EDCFA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7200" kern="0" dirty="0">
              <a:solidFill>
                <a:prstClr val="white"/>
              </a:solidFill>
            </a:endParaRPr>
          </a:p>
        </p:txBody>
      </p:sp>
      <p:sp>
        <p:nvSpPr>
          <p:cNvPr id="7" name="모서리가 둥근 직사각형 5">
            <a:extLst>
              <a:ext uri="{FF2B5EF4-FFF2-40B4-BE49-F238E27FC236}">
                <a16:creationId xmlns:a16="http://schemas.microsoft.com/office/drawing/2014/main" id="{978B0B98-AD96-4F4D-A1D3-E344E7E3ADFB}"/>
              </a:ext>
            </a:extLst>
          </p:cNvPr>
          <p:cNvSpPr/>
          <p:nvPr/>
        </p:nvSpPr>
        <p:spPr>
          <a:xfrm>
            <a:off x="222421" y="252037"/>
            <a:ext cx="11747157" cy="6353926"/>
          </a:xfrm>
          <a:prstGeom prst="rect">
            <a:avLst/>
          </a:prstGeom>
          <a:solidFill>
            <a:schemeClr val="bg1"/>
          </a:solidFill>
          <a:ln w="9525">
            <a:noFill/>
          </a:ln>
          <a:effectLst>
            <a:outerShdw dist="1270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rtlCol="0" anchor="t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3600" b="1" kern="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B92908-3100-0D61-BC0C-14DE76640B40}"/>
              </a:ext>
            </a:extLst>
          </p:cNvPr>
          <p:cNvSpPr txBox="1"/>
          <p:nvPr/>
        </p:nvSpPr>
        <p:spPr>
          <a:xfrm>
            <a:off x="852930" y="501974"/>
            <a:ext cx="26246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3200" b="1" i="1" dirty="0">
                <a:solidFill>
                  <a:srgbClr val="404040"/>
                </a:solidFill>
              </a:rPr>
              <a:t>Architecture</a:t>
            </a:r>
            <a:endParaRPr kumimoji="1" lang="ko-Kore-KR" altLang="en-US" sz="3200" b="1" i="1" dirty="0">
              <a:solidFill>
                <a:srgbClr val="404040"/>
              </a:solidFill>
            </a:endParaRPr>
          </a:p>
        </p:txBody>
      </p: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90FB32AE-BC3E-D050-7B3D-2599D7188CCA}"/>
              </a:ext>
            </a:extLst>
          </p:cNvPr>
          <p:cNvCxnSpPr>
            <a:cxnSpLocks/>
          </p:cNvCxnSpPr>
          <p:nvPr/>
        </p:nvCxnSpPr>
        <p:spPr>
          <a:xfrm>
            <a:off x="710350" y="1173629"/>
            <a:ext cx="10771300" cy="0"/>
          </a:xfrm>
          <a:prstGeom prst="line">
            <a:avLst/>
          </a:prstGeom>
          <a:ln w="50800">
            <a:solidFill>
              <a:srgbClr val="93CA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6CBF01A5-24D1-68FE-DF7B-AE44D9B08A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3981" y="1456870"/>
            <a:ext cx="5864039" cy="4837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4706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DA899EA-5290-4466-9CDB-D71C1B2EDCFA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7200" kern="0" dirty="0">
              <a:solidFill>
                <a:prstClr val="white"/>
              </a:solidFill>
            </a:endParaRPr>
          </a:p>
        </p:txBody>
      </p:sp>
      <p:sp>
        <p:nvSpPr>
          <p:cNvPr id="7" name="모서리가 둥근 직사각형 5">
            <a:extLst>
              <a:ext uri="{FF2B5EF4-FFF2-40B4-BE49-F238E27FC236}">
                <a16:creationId xmlns:a16="http://schemas.microsoft.com/office/drawing/2014/main" id="{978B0B98-AD96-4F4D-A1D3-E344E7E3ADFB}"/>
              </a:ext>
            </a:extLst>
          </p:cNvPr>
          <p:cNvSpPr/>
          <p:nvPr/>
        </p:nvSpPr>
        <p:spPr>
          <a:xfrm>
            <a:off x="222421" y="252037"/>
            <a:ext cx="11747157" cy="6353926"/>
          </a:xfrm>
          <a:prstGeom prst="rect">
            <a:avLst/>
          </a:prstGeom>
          <a:solidFill>
            <a:schemeClr val="bg1"/>
          </a:solidFill>
          <a:ln w="9525">
            <a:noFill/>
          </a:ln>
          <a:effectLst>
            <a:outerShdw dist="1270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rtlCol="0" anchor="t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3600" b="1" kern="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B92908-3100-0D61-BC0C-14DE76640B40}"/>
              </a:ext>
            </a:extLst>
          </p:cNvPr>
          <p:cNvSpPr txBox="1"/>
          <p:nvPr/>
        </p:nvSpPr>
        <p:spPr>
          <a:xfrm>
            <a:off x="852929" y="364525"/>
            <a:ext cx="10628721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b="1" i="1" dirty="0">
                <a:solidFill>
                  <a:schemeClr val="bg1">
                    <a:lumMod val="50000"/>
                  </a:schemeClr>
                </a:solidFill>
              </a:rPr>
              <a:t>Implementation Spec </a:t>
            </a:r>
          </a:p>
          <a:p>
            <a:r>
              <a:rPr kumimoji="1" lang="en-US" altLang="ko-Kore-KR" sz="2800" b="1" i="1" dirty="0">
                <a:solidFill>
                  <a:srgbClr val="404040"/>
                </a:solidFill>
              </a:rPr>
              <a:t>Modules</a:t>
            </a:r>
            <a:endParaRPr kumimoji="1" lang="ko-Kore-KR" altLang="en-US" sz="2800" b="1" i="1" dirty="0">
              <a:solidFill>
                <a:srgbClr val="404040"/>
              </a:solidFill>
            </a:endParaRPr>
          </a:p>
        </p:txBody>
      </p: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90FB32AE-BC3E-D050-7B3D-2599D7188CCA}"/>
              </a:ext>
            </a:extLst>
          </p:cNvPr>
          <p:cNvCxnSpPr>
            <a:cxnSpLocks/>
          </p:cNvCxnSpPr>
          <p:nvPr/>
        </p:nvCxnSpPr>
        <p:spPr>
          <a:xfrm>
            <a:off x="710350" y="1433787"/>
            <a:ext cx="10771300" cy="0"/>
          </a:xfrm>
          <a:prstGeom prst="line">
            <a:avLst/>
          </a:prstGeom>
          <a:ln w="50800">
            <a:solidFill>
              <a:srgbClr val="93CA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78799C04-9A7A-B9C5-4BAD-FD0EA39E0124}"/>
              </a:ext>
            </a:extLst>
          </p:cNvPr>
          <p:cNvSpPr/>
          <p:nvPr/>
        </p:nvSpPr>
        <p:spPr>
          <a:xfrm>
            <a:off x="4473469" y="1865592"/>
            <a:ext cx="3294993" cy="3972910"/>
          </a:xfrm>
          <a:prstGeom prst="roundRect">
            <a:avLst/>
          </a:prstGeom>
          <a:solidFill>
            <a:srgbClr val="D5E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600" b="1"/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652C5361-69D6-7E13-0ED8-0EF6B4AAE256}"/>
              </a:ext>
            </a:extLst>
          </p:cNvPr>
          <p:cNvSpPr/>
          <p:nvPr/>
        </p:nvSpPr>
        <p:spPr>
          <a:xfrm>
            <a:off x="852929" y="1901488"/>
            <a:ext cx="3294993" cy="397291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600" b="1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E9AAFA87-5FAB-86B3-A7B9-66983FDCF457}"/>
              </a:ext>
            </a:extLst>
          </p:cNvPr>
          <p:cNvGrpSpPr/>
          <p:nvPr/>
        </p:nvGrpSpPr>
        <p:grpSpPr>
          <a:xfrm>
            <a:off x="1176855" y="3042702"/>
            <a:ext cx="2647140" cy="1379777"/>
            <a:chOff x="1499667" y="1925108"/>
            <a:chExt cx="2647140" cy="1379777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8F80777F-63F1-1AA3-1CAF-269563C57FA9}"/>
                </a:ext>
              </a:extLst>
            </p:cNvPr>
            <p:cNvGrpSpPr/>
            <p:nvPr/>
          </p:nvGrpSpPr>
          <p:grpSpPr>
            <a:xfrm>
              <a:off x="1499667" y="1925108"/>
              <a:ext cx="2189942" cy="338554"/>
              <a:chOff x="1784282" y="2180700"/>
              <a:chExt cx="2189942" cy="338554"/>
            </a:xfrm>
          </p:grpSpPr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65FD3B1-B306-8DE0-4B21-5D0ED30099A2}"/>
                  </a:ext>
                </a:extLst>
              </p:cNvPr>
              <p:cNvSpPr txBox="1"/>
              <p:nvPr/>
            </p:nvSpPr>
            <p:spPr>
              <a:xfrm>
                <a:off x="2009772" y="2180700"/>
                <a:ext cx="1964452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kumimoji="1" lang="ko-KR" altLang="en-US" sz="1600" b="1" dirty="0">
                    <a:solidFill>
                      <a:srgbClr val="404040"/>
                    </a:solidFill>
                  </a:rPr>
                  <a:t>회원가입 </a:t>
                </a:r>
                <a:r>
                  <a:rPr kumimoji="1" lang="en-US" altLang="ko-KR" sz="1600" b="1" dirty="0">
                    <a:solidFill>
                      <a:srgbClr val="404040"/>
                    </a:solidFill>
                  </a:rPr>
                  <a:t>API</a:t>
                </a:r>
                <a:endParaRPr kumimoji="1" lang="ko-Kore-KR" altLang="en-US" sz="1600" b="1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28" name="타원 27">
                <a:extLst>
                  <a:ext uri="{FF2B5EF4-FFF2-40B4-BE49-F238E27FC236}">
                    <a16:creationId xmlns:a16="http://schemas.microsoft.com/office/drawing/2014/main" id="{4D3429F3-4A75-EFCD-6DC4-4ABA5927C012}"/>
                  </a:ext>
                </a:extLst>
              </p:cNvPr>
              <p:cNvSpPr/>
              <p:nvPr/>
            </p:nvSpPr>
            <p:spPr>
              <a:xfrm>
                <a:off x="1784282" y="2260858"/>
                <a:ext cx="144000" cy="144000"/>
              </a:xfrm>
              <a:prstGeom prst="ellipse">
                <a:avLst/>
              </a:prstGeom>
              <a:solidFill>
                <a:srgbClr val="3D9D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600" b="1" dirty="0">
                  <a:solidFill>
                    <a:srgbClr val="404040"/>
                  </a:solidFill>
                </a:endParaRPr>
              </a:p>
            </p:txBody>
          </p:sp>
        </p:grp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2AD003FA-E53C-0EAB-4E65-C4BED1E29AF0}"/>
                </a:ext>
              </a:extLst>
            </p:cNvPr>
            <p:cNvGrpSpPr/>
            <p:nvPr/>
          </p:nvGrpSpPr>
          <p:grpSpPr>
            <a:xfrm>
              <a:off x="1499667" y="2429175"/>
              <a:ext cx="2647140" cy="338554"/>
              <a:chOff x="1784282" y="2180700"/>
              <a:chExt cx="2647140" cy="338554"/>
            </a:xfrm>
          </p:grpSpPr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D6B5918-43A6-4565-7DDD-7394F8E8E2DE}"/>
                  </a:ext>
                </a:extLst>
              </p:cNvPr>
              <p:cNvSpPr txBox="1"/>
              <p:nvPr/>
            </p:nvSpPr>
            <p:spPr>
              <a:xfrm>
                <a:off x="2009771" y="2180700"/>
                <a:ext cx="2421651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kumimoji="1" lang="ko-KR" altLang="en-US" sz="1600" b="1" dirty="0">
                    <a:solidFill>
                      <a:srgbClr val="404040"/>
                    </a:solidFill>
                  </a:rPr>
                  <a:t>로그인</a:t>
                </a:r>
                <a:r>
                  <a:rPr kumimoji="1" lang="en-US" altLang="ko-KR" sz="1600" b="1" dirty="0">
                    <a:solidFill>
                      <a:srgbClr val="404040"/>
                    </a:solidFill>
                  </a:rPr>
                  <a:t>/</a:t>
                </a:r>
                <a:r>
                  <a:rPr kumimoji="1" lang="ko-KR" altLang="en-US" sz="1600" b="1" dirty="0">
                    <a:solidFill>
                      <a:srgbClr val="404040"/>
                    </a:solidFill>
                  </a:rPr>
                  <a:t> 로그아웃 </a:t>
                </a:r>
                <a:r>
                  <a:rPr kumimoji="1" lang="en-US" altLang="ko-KR" sz="1600" b="1" dirty="0">
                    <a:solidFill>
                      <a:srgbClr val="404040"/>
                    </a:solidFill>
                  </a:rPr>
                  <a:t>API</a:t>
                </a:r>
                <a:endParaRPr kumimoji="1" lang="ko-Kore-KR" altLang="en-US" sz="1600" b="1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26" name="타원 25">
                <a:extLst>
                  <a:ext uri="{FF2B5EF4-FFF2-40B4-BE49-F238E27FC236}">
                    <a16:creationId xmlns:a16="http://schemas.microsoft.com/office/drawing/2014/main" id="{9C2FBF2D-F2A8-EEC9-645E-92299A3F4B68}"/>
                  </a:ext>
                </a:extLst>
              </p:cNvPr>
              <p:cNvSpPr/>
              <p:nvPr/>
            </p:nvSpPr>
            <p:spPr>
              <a:xfrm>
                <a:off x="1784282" y="2260858"/>
                <a:ext cx="144000" cy="144000"/>
              </a:xfrm>
              <a:prstGeom prst="ellipse">
                <a:avLst/>
              </a:prstGeom>
              <a:solidFill>
                <a:srgbClr val="3D9D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600" b="1" dirty="0">
                  <a:solidFill>
                    <a:srgbClr val="404040"/>
                  </a:solidFill>
                </a:endParaRPr>
              </a:p>
            </p:txBody>
          </p:sp>
        </p:grp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0F0E4757-8F79-6EF3-0157-51BF2E050FEB}"/>
                </a:ext>
              </a:extLst>
            </p:cNvPr>
            <p:cNvGrpSpPr/>
            <p:nvPr/>
          </p:nvGrpSpPr>
          <p:grpSpPr>
            <a:xfrm>
              <a:off x="1506578" y="2966331"/>
              <a:ext cx="2545868" cy="338554"/>
              <a:chOff x="1784282" y="2180700"/>
              <a:chExt cx="2545868" cy="338554"/>
            </a:xfrm>
          </p:grpSpPr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B134579-E93E-FA2E-DEBC-38D9D56306F8}"/>
                  </a:ext>
                </a:extLst>
              </p:cNvPr>
              <p:cNvSpPr txBox="1"/>
              <p:nvPr/>
            </p:nvSpPr>
            <p:spPr>
              <a:xfrm>
                <a:off x="2009772" y="2180700"/>
                <a:ext cx="2320378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kumimoji="1" lang="ko-KR" altLang="en-US" sz="1600" b="1" dirty="0">
                    <a:solidFill>
                      <a:srgbClr val="404040"/>
                    </a:solidFill>
                  </a:rPr>
                  <a:t>회원 정보 수정 </a:t>
                </a:r>
                <a:r>
                  <a:rPr kumimoji="1" lang="en-US" altLang="ko-KR" sz="1600" b="1" dirty="0">
                    <a:solidFill>
                      <a:srgbClr val="404040"/>
                    </a:solidFill>
                  </a:rPr>
                  <a:t>API</a:t>
                </a:r>
                <a:endParaRPr kumimoji="1" lang="ko-Kore-KR" altLang="en-US" sz="1600" b="1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23" name="타원 22">
                <a:extLst>
                  <a:ext uri="{FF2B5EF4-FFF2-40B4-BE49-F238E27FC236}">
                    <a16:creationId xmlns:a16="http://schemas.microsoft.com/office/drawing/2014/main" id="{E18B4F52-63BC-E6F5-3617-AD75EF42B975}"/>
                  </a:ext>
                </a:extLst>
              </p:cNvPr>
              <p:cNvSpPr/>
              <p:nvPr/>
            </p:nvSpPr>
            <p:spPr>
              <a:xfrm>
                <a:off x="1784282" y="2260858"/>
                <a:ext cx="144000" cy="144000"/>
              </a:xfrm>
              <a:prstGeom prst="ellipse">
                <a:avLst/>
              </a:prstGeom>
              <a:solidFill>
                <a:srgbClr val="3D9D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600" b="1" dirty="0">
                  <a:solidFill>
                    <a:srgbClr val="404040"/>
                  </a:solidFill>
                </a:endParaRPr>
              </a:p>
            </p:txBody>
          </p:sp>
        </p:grp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60F68764-F036-3732-4485-7CB4D13BFF2B}"/>
              </a:ext>
            </a:extLst>
          </p:cNvPr>
          <p:cNvGrpSpPr/>
          <p:nvPr/>
        </p:nvGrpSpPr>
        <p:grpSpPr>
          <a:xfrm>
            <a:off x="5065067" y="2433868"/>
            <a:ext cx="2552778" cy="2346159"/>
            <a:chOff x="5073619" y="2711980"/>
            <a:chExt cx="2552778" cy="2346159"/>
          </a:xfrm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D24EDFDB-07B7-94B2-12AE-EEFE56071089}"/>
                </a:ext>
              </a:extLst>
            </p:cNvPr>
            <p:cNvGrpSpPr/>
            <p:nvPr/>
          </p:nvGrpSpPr>
          <p:grpSpPr>
            <a:xfrm>
              <a:off x="5073619" y="2711980"/>
              <a:ext cx="2189942" cy="338554"/>
              <a:chOff x="1784282" y="2180700"/>
              <a:chExt cx="2189942" cy="338554"/>
            </a:xfrm>
          </p:grpSpPr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10C89F5-9C9E-6111-966E-33CB87D925F6}"/>
                  </a:ext>
                </a:extLst>
              </p:cNvPr>
              <p:cNvSpPr txBox="1"/>
              <p:nvPr/>
            </p:nvSpPr>
            <p:spPr>
              <a:xfrm>
                <a:off x="2009772" y="2180700"/>
                <a:ext cx="1964452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kumimoji="1" lang="ko-KR" altLang="en-US" sz="1600" b="1" dirty="0">
                    <a:solidFill>
                      <a:srgbClr val="404040"/>
                    </a:solidFill>
                  </a:rPr>
                  <a:t>파일 업로드 </a:t>
                </a:r>
                <a:r>
                  <a:rPr kumimoji="1" lang="en-US" altLang="ko-KR" sz="1600" b="1" dirty="0">
                    <a:solidFill>
                      <a:srgbClr val="404040"/>
                    </a:solidFill>
                  </a:rPr>
                  <a:t>API</a:t>
                </a:r>
                <a:endParaRPr kumimoji="1" lang="ko-Kore-KR" altLang="en-US" sz="1600" b="1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44" name="타원 43">
                <a:extLst>
                  <a:ext uri="{FF2B5EF4-FFF2-40B4-BE49-F238E27FC236}">
                    <a16:creationId xmlns:a16="http://schemas.microsoft.com/office/drawing/2014/main" id="{063854E6-5C9C-2E84-DF2C-4F8AA621E1BC}"/>
                  </a:ext>
                </a:extLst>
              </p:cNvPr>
              <p:cNvSpPr/>
              <p:nvPr/>
            </p:nvSpPr>
            <p:spPr>
              <a:xfrm>
                <a:off x="1784282" y="2260857"/>
                <a:ext cx="144000" cy="144000"/>
              </a:xfrm>
              <a:prstGeom prst="ellipse">
                <a:avLst/>
              </a:prstGeom>
              <a:solidFill>
                <a:srgbClr val="3D9D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600" b="1" dirty="0">
                  <a:solidFill>
                    <a:srgbClr val="404040"/>
                  </a:solidFill>
                </a:endParaRPr>
              </a:p>
            </p:txBody>
          </p:sp>
        </p:grp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AF30D739-499B-9FD8-D23D-45D85CFF70B5}"/>
                </a:ext>
              </a:extLst>
            </p:cNvPr>
            <p:cNvGrpSpPr/>
            <p:nvPr/>
          </p:nvGrpSpPr>
          <p:grpSpPr>
            <a:xfrm>
              <a:off x="5073619" y="3211278"/>
              <a:ext cx="2552778" cy="338554"/>
              <a:chOff x="1784282" y="2180700"/>
              <a:chExt cx="2552778" cy="338554"/>
            </a:xfrm>
          </p:grpSpPr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1772BDC-EB22-58F8-AB5F-A8AAD5052D83}"/>
                  </a:ext>
                </a:extLst>
              </p:cNvPr>
              <p:cNvSpPr txBox="1"/>
              <p:nvPr/>
            </p:nvSpPr>
            <p:spPr>
              <a:xfrm>
                <a:off x="2009771" y="2180700"/>
                <a:ext cx="2327289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kumimoji="1" lang="ko-KR" altLang="en-US" sz="1600" b="1" dirty="0">
                    <a:solidFill>
                      <a:srgbClr val="404040"/>
                    </a:solidFill>
                  </a:rPr>
                  <a:t>파일 다운로드 </a:t>
                </a:r>
                <a:r>
                  <a:rPr kumimoji="1" lang="en-US" altLang="ko-KR" sz="1600" b="1" dirty="0">
                    <a:solidFill>
                      <a:srgbClr val="404040"/>
                    </a:solidFill>
                  </a:rPr>
                  <a:t>API</a:t>
                </a:r>
                <a:endParaRPr kumimoji="1" lang="ko-Kore-KR" altLang="en-US" sz="1600" b="1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42" name="타원 41">
                <a:extLst>
                  <a:ext uri="{FF2B5EF4-FFF2-40B4-BE49-F238E27FC236}">
                    <a16:creationId xmlns:a16="http://schemas.microsoft.com/office/drawing/2014/main" id="{E41C07CF-1C3C-26CB-D8C6-1EBF3D63DF55}"/>
                  </a:ext>
                </a:extLst>
              </p:cNvPr>
              <p:cNvSpPr/>
              <p:nvPr/>
            </p:nvSpPr>
            <p:spPr>
              <a:xfrm>
                <a:off x="1784282" y="2260857"/>
                <a:ext cx="144000" cy="144000"/>
              </a:xfrm>
              <a:prstGeom prst="ellipse">
                <a:avLst/>
              </a:prstGeom>
              <a:solidFill>
                <a:srgbClr val="3D9D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600" b="1" dirty="0">
                  <a:solidFill>
                    <a:srgbClr val="404040"/>
                  </a:solidFill>
                </a:endParaRPr>
              </a:p>
            </p:txBody>
          </p:sp>
        </p:grp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066EB3EB-81C5-EE34-AE02-16CB1CFC8CF5}"/>
                </a:ext>
              </a:extLst>
            </p:cNvPr>
            <p:cNvGrpSpPr/>
            <p:nvPr/>
          </p:nvGrpSpPr>
          <p:grpSpPr>
            <a:xfrm>
              <a:off x="5080530" y="3706516"/>
              <a:ext cx="2189942" cy="338554"/>
              <a:chOff x="1784282" y="2180700"/>
              <a:chExt cx="2189942" cy="338554"/>
            </a:xfrm>
          </p:grpSpPr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8F6EDBC-90DF-0346-73E8-C4A2C2289B3F}"/>
                  </a:ext>
                </a:extLst>
              </p:cNvPr>
              <p:cNvSpPr txBox="1"/>
              <p:nvPr/>
            </p:nvSpPr>
            <p:spPr>
              <a:xfrm>
                <a:off x="2009772" y="2180700"/>
                <a:ext cx="1964452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kumimoji="1" lang="ko-KR" altLang="en-US" sz="1600" b="1" dirty="0">
                    <a:solidFill>
                      <a:srgbClr val="404040"/>
                    </a:solidFill>
                  </a:rPr>
                  <a:t>파일 삭제 </a:t>
                </a:r>
                <a:r>
                  <a:rPr kumimoji="1" lang="en-US" altLang="ko-KR" sz="1600" b="1" dirty="0">
                    <a:solidFill>
                      <a:srgbClr val="404040"/>
                    </a:solidFill>
                  </a:rPr>
                  <a:t>API</a:t>
                </a:r>
                <a:endParaRPr kumimoji="1" lang="ko-Kore-KR" altLang="en-US" sz="1600" b="1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40" name="타원 39">
                <a:extLst>
                  <a:ext uri="{FF2B5EF4-FFF2-40B4-BE49-F238E27FC236}">
                    <a16:creationId xmlns:a16="http://schemas.microsoft.com/office/drawing/2014/main" id="{616FFEAE-2D30-93C7-4BB4-12E2A3C9CCB9}"/>
                  </a:ext>
                </a:extLst>
              </p:cNvPr>
              <p:cNvSpPr/>
              <p:nvPr/>
            </p:nvSpPr>
            <p:spPr>
              <a:xfrm>
                <a:off x="1784282" y="2260857"/>
                <a:ext cx="144000" cy="144000"/>
              </a:xfrm>
              <a:prstGeom prst="ellipse">
                <a:avLst/>
              </a:prstGeom>
              <a:solidFill>
                <a:srgbClr val="3D9D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600" b="1" dirty="0">
                  <a:solidFill>
                    <a:srgbClr val="404040"/>
                  </a:solidFill>
                </a:endParaRPr>
              </a:p>
            </p:txBody>
          </p:sp>
        </p:grp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48F7C92B-5DEB-3128-F3FA-FAAF1C429D0E}"/>
                </a:ext>
              </a:extLst>
            </p:cNvPr>
            <p:cNvGrpSpPr/>
            <p:nvPr/>
          </p:nvGrpSpPr>
          <p:grpSpPr>
            <a:xfrm>
              <a:off x="5080530" y="4201753"/>
              <a:ext cx="2189942" cy="338554"/>
              <a:chOff x="1784282" y="2180700"/>
              <a:chExt cx="2189942" cy="338554"/>
            </a:xfrm>
          </p:grpSpPr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399B129-0714-5A9C-2A8F-C94B3D01012C}"/>
                  </a:ext>
                </a:extLst>
              </p:cNvPr>
              <p:cNvSpPr txBox="1"/>
              <p:nvPr/>
            </p:nvSpPr>
            <p:spPr>
              <a:xfrm>
                <a:off x="2009772" y="2180700"/>
                <a:ext cx="1964452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kumimoji="1" lang="ko-KR" altLang="en-US" sz="1600" b="1" dirty="0">
                    <a:solidFill>
                      <a:srgbClr val="404040"/>
                    </a:solidFill>
                  </a:rPr>
                  <a:t>파일 공유 </a:t>
                </a:r>
                <a:r>
                  <a:rPr kumimoji="1" lang="en-US" altLang="ko-KR" sz="1600" b="1" dirty="0">
                    <a:solidFill>
                      <a:srgbClr val="404040"/>
                    </a:solidFill>
                  </a:rPr>
                  <a:t>API</a:t>
                </a:r>
                <a:endParaRPr kumimoji="1" lang="ko-Kore-KR" altLang="en-US" sz="1600" b="1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38" name="타원 37">
                <a:extLst>
                  <a:ext uri="{FF2B5EF4-FFF2-40B4-BE49-F238E27FC236}">
                    <a16:creationId xmlns:a16="http://schemas.microsoft.com/office/drawing/2014/main" id="{A89996EC-2181-D1FE-16CC-18BECFB614BE}"/>
                  </a:ext>
                </a:extLst>
              </p:cNvPr>
              <p:cNvSpPr/>
              <p:nvPr/>
            </p:nvSpPr>
            <p:spPr>
              <a:xfrm>
                <a:off x="1784282" y="2260857"/>
                <a:ext cx="144000" cy="144000"/>
              </a:xfrm>
              <a:prstGeom prst="ellipse">
                <a:avLst/>
              </a:prstGeom>
              <a:solidFill>
                <a:srgbClr val="3D9D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600" b="1" dirty="0">
                  <a:solidFill>
                    <a:srgbClr val="404040"/>
                  </a:solidFill>
                </a:endParaRPr>
              </a:p>
            </p:txBody>
          </p:sp>
        </p:grpSp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EFA11640-C48F-EC39-96D0-E6025332D27B}"/>
                </a:ext>
              </a:extLst>
            </p:cNvPr>
            <p:cNvGrpSpPr/>
            <p:nvPr/>
          </p:nvGrpSpPr>
          <p:grpSpPr>
            <a:xfrm>
              <a:off x="5076751" y="4719585"/>
              <a:ext cx="2186809" cy="338554"/>
              <a:chOff x="5076751" y="4719585"/>
              <a:chExt cx="2186809" cy="338554"/>
            </a:xfrm>
          </p:grpSpPr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6712867-600A-AF5A-A8BA-EF26DE507CE4}"/>
                  </a:ext>
                </a:extLst>
              </p:cNvPr>
              <p:cNvSpPr txBox="1"/>
              <p:nvPr/>
            </p:nvSpPr>
            <p:spPr>
              <a:xfrm>
                <a:off x="5299108" y="4719585"/>
                <a:ext cx="1964452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kumimoji="1" lang="ko-KR" altLang="en-US" sz="1600" b="1" dirty="0">
                    <a:solidFill>
                      <a:srgbClr val="404040"/>
                    </a:solidFill>
                  </a:rPr>
                  <a:t>폴더 생성 </a:t>
                </a:r>
                <a:r>
                  <a:rPr kumimoji="1" lang="en-US" altLang="ko-KR" sz="1600" b="1" dirty="0">
                    <a:solidFill>
                      <a:srgbClr val="404040"/>
                    </a:solidFill>
                  </a:rPr>
                  <a:t>API</a:t>
                </a:r>
                <a:endParaRPr kumimoji="1" lang="ko-Kore-KR" altLang="en-US" sz="1600" b="1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36" name="타원 35">
                <a:extLst>
                  <a:ext uri="{FF2B5EF4-FFF2-40B4-BE49-F238E27FC236}">
                    <a16:creationId xmlns:a16="http://schemas.microsoft.com/office/drawing/2014/main" id="{A9F3A452-19A2-F868-05C8-708FD873F375}"/>
                  </a:ext>
                </a:extLst>
              </p:cNvPr>
              <p:cNvSpPr/>
              <p:nvPr/>
            </p:nvSpPr>
            <p:spPr>
              <a:xfrm>
                <a:off x="5076751" y="4782169"/>
                <a:ext cx="144000" cy="144000"/>
              </a:xfrm>
              <a:prstGeom prst="ellipse">
                <a:avLst/>
              </a:prstGeom>
              <a:solidFill>
                <a:srgbClr val="3D9D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600" b="1" dirty="0">
                  <a:solidFill>
                    <a:srgbClr val="404040"/>
                  </a:solidFill>
                </a:endParaRPr>
              </a:p>
            </p:txBody>
          </p:sp>
        </p:grpSp>
      </p:grpSp>
      <p:sp>
        <p:nvSpPr>
          <p:cNvPr id="45" name="모서리가 둥근 직사각형 44">
            <a:extLst>
              <a:ext uri="{FF2B5EF4-FFF2-40B4-BE49-F238E27FC236}">
                <a16:creationId xmlns:a16="http://schemas.microsoft.com/office/drawing/2014/main" id="{030093E8-74EA-6706-FC3D-92FBC6678BFC}"/>
              </a:ext>
            </a:extLst>
          </p:cNvPr>
          <p:cNvSpPr/>
          <p:nvPr/>
        </p:nvSpPr>
        <p:spPr>
          <a:xfrm>
            <a:off x="8094009" y="1862814"/>
            <a:ext cx="3294993" cy="397291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600" b="1"/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CB255675-2830-2746-A8C6-17AEBB956BCB}"/>
              </a:ext>
            </a:extLst>
          </p:cNvPr>
          <p:cNvGrpSpPr/>
          <p:nvPr/>
        </p:nvGrpSpPr>
        <p:grpSpPr>
          <a:xfrm>
            <a:off x="8516257" y="2372433"/>
            <a:ext cx="2822814" cy="2508987"/>
            <a:chOff x="8429794" y="2238870"/>
            <a:chExt cx="2822814" cy="2508987"/>
          </a:xfrm>
        </p:grpSpPr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56E84E1B-F6DC-747F-3F4E-E45B96AAE0EB}"/>
                </a:ext>
              </a:extLst>
            </p:cNvPr>
            <p:cNvGrpSpPr/>
            <p:nvPr/>
          </p:nvGrpSpPr>
          <p:grpSpPr>
            <a:xfrm>
              <a:off x="8429794" y="2238870"/>
              <a:ext cx="2818570" cy="562032"/>
              <a:chOff x="8429794" y="2238870"/>
              <a:chExt cx="2818570" cy="562032"/>
            </a:xfrm>
          </p:grpSpPr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4E36837E-1253-7B19-4B13-FE06B64D8B46}"/>
                  </a:ext>
                </a:extLst>
              </p:cNvPr>
              <p:cNvSpPr txBox="1"/>
              <p:nvPr/>
            </p:nvSpPr>
            <p:spPr>
              <a:xfrm>
                <a:off x="8655284" y="2238870"/>
                <a:ext cx="2593080" cy="5620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kumimoji="1" lang="ko-KR" altLang="en-US" sz="1600" b="1" dirty="0">
                    <a:solidFill>
                      <a:srgbClr val="404040"/>
                    </a:solidFill>
                  </a:rPr>
                  <a:t>회원이 속한 그룹과 그룹 멤버를 가져오는 </a:t>
                </a:r>
                <a:r>
                  <a:rPr kumimoji="1" lang="en-US" altLang="ko-KR" sz="1600" b="1" dirty="0">
                    <a:solidFill>
                      <a:srgbClr val="404040"/>
                    </a:solidFill>
                  </a:rPr>
                  <a:t>API</a:t>
                </a:r>
                <a:endParaRPr kumimoji="1" lang="ko-Kore-KR" altLang="en-US" sz="1600" b="1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1024" name="타원 1023">
                <a:extLst>
                  <a:ext uri="{FF2B5EF4-FFF2-40B4-BE49-F238E27FC236}">
                    <a16:creationId xmlns:a16="http://schemas.microsoft.com/office/drawing/2014/main" id="{1BB10F30-60C2-10A2-26E6-34E98BDFC51E}"/>
                  </a:ext>
                </a:extLst>
              </p:cNvPr>
              <p:cNvSpPr/>
              <p:nvPr/>
            </p:nvSpPr>
            <p:spPr>
              <a:xfrm>
                <a:off x="8429794" y="2315910"/>
                <a:ext cx="144000" cy="138400"/>
              </a:xfrm>
              <a:prstGeom prst="ellipse">
                <a:avLst/>
              </a:prstGeom>
              <a:solidFill>
                <a:srgbClr val="3D9D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600" b="1" dirty="0">
                  <a:solidFill>
                    <a:srgbClr val="404040"/>
                  </a:solidFill>
                </a:endParaRPr>
              </a:p>
            </p:txBody>
          </p:sp>
        </p:grp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71624AD6-5C82-4017-99BD-85477E55EB93}"/>
                </a:ext>
              </a:extLst>
            </p:cNvPr>
            <p:cNvGrpSpPr/>
            <p:nvPr/>
          </p:nvGrpSpPr>
          <p:grpSpPr>
            <a:xfrm>
              <a:off x="8434038" y="2805031"/>
              <a:ext cx="2818570" cy="325387"/>
              <a:chOff x="8434038" y="2805031"/>
              <a:chExt cx="2818570" cy="325387"/>
            </a:xfrm>
          </p:grpSpPr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CF9956AF-7BDD-CE1B-0211-3415B076139F}"/>
                  </a:ext>
                </a:extLst>
              </p:cNvPr>
              <p:cNvSpPr txBox="1"/>
              <p:nvPr/>
            </p:nvSpPr>
            <p:spPr>
              <a:xfrm>
                <a:off x="8659528" y="2805031"/>
                <a:ext cx="2593080" cy="3253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kumimoji="1" lang="ko-KR" altLang="en-US" sz="1600" b="1" dirty="0">
                    <a:solidFill>
                      <a:srgbClr val="404040"/>
                    </a:solidFill>
                  </a:rPr>
                  <a:t>그룹 추가 </a:t>
                </a:r>
                <a:r>
                  <a:rPr kumimoji="1" lang="en-US" altLang="ko-KR" sz="1600" b="1" dirty="0">
                    <a:solidFill>
                      <a:srgbClr val="404040"/>
                    </a:solidFill>
                  </a:rPr>
                  <a:t>API</a:t>
                </a:r>
                <a:endParaRPr kumimoji="1" lang="ko-Kore-KR" altLang="en-US" sz="1600" b="1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62" name="타원 61">
                <a:extLst>
                  <a:ext uri="{FF2B5EF4-FFF2-40B4-BE49-F238E27FC236}">
                    <a16:creationId xmlns:a16="http://schemas.microsoft.com/office/drawing/2014/main" id="{5763B7C1-4C82-DE67-2B30-06511AB32DF7}"/>
                  </a:ext>
                </a:extLst>
              </p:cNvPr>
              <p:cNvSpPr/>
              <p:nvPr/>
            </p:nvSpPr>
            <p:spPr>
              <a:xfrm>
                <a:off x="8434038" y="2882071"/>
                <a:ext cx="144000" cy="138400"/>
              </a:xfrm>
              <a:prstGeom prst="ellipse">
                <a:avLst/>
              </a:prstGeom>
              <a:solidFill>
                <a:srgbClr val="3D9D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600" b="1" dirty="0">
                  <a:solidFill>
                    <a:srgbClr val="404040"/>
                  </a:solidFill>
                </a:endParaRPr>
              </a:p>
            </p:txBody>
          </p:sp>
        </p:grp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D7B2469B-332C-3A23-12D9-559FBB8E17EA}"/>
                </a:ext>
              </a:extLst>
            </p:cNvPr>
            <p:cNvGrpSpPr/>
            <p:nvPr/>
          </p:nvGrpSpPr>
          <p:grpSpPr>
            <a:xfrm>
              <a:off x="8429794" y="3212878"/>
              <a:ext cx="2818570" cy="325387"/>
              <a:chOff x="8429794" y="3212878"/>
              <a:chExt cx="2818570" cy="325387"/>
            </a:xfrm>
          </p:grpSpPr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26C60D4A-DF56-7C8D-2C97-11995615874E}"/>
                  </a:ext>
                </a:extLst>
              </p:cNvPr>
              <p:cNvSpPr txBox="1"/>
              <p:nvPr/>
            </p:nvSpPr>
            <p:spPr>
              <a:xfrm>
                <a:off x="8655284" y="3212878"/>
                <a:ext cx="2593080" cy="3253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kumimoji="1" lang="ko-KR" altLang="en-US" sz="1600" b="1" dirty="0">
                    <a:solidFill>
                      <a:srgbClr val="404040"/>
                    </a:solidFill>
                  </a:rPr>
                  <a:t>그룹 삭제 </a:t>
                </a:r>
                <a:r>
                  <a:rPr kumimoji="1" lang="en-US" altLang="ko-KR" sz="1600" b="1" dirty="0">
                    <a:solidFill>
                      <a:srgbClr val="404040"/>
                    </a:solidFill>
                  </a:rPr>
                  <a:t>API</a:t>
                </a:r>
                <a:endParaRPr kumimoji="1" lang="ko-Kore-KR" altLang="en-US" sz="1600" b="1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60" name="타원 59">
                <a:extLst>
                  <a:ext uri="{FF2B5EF4-FFF2-40B4-BE49-F238E27FC236}">
                    <a16:creationId xmlns:a16="http://schemas.microsoft.com/office/drawing/2014/main" id="{A5C73DBC-A0CD-7F61-7D6B-0C157A6881AA}"/>
                  </a:ext>
                </a:extLst>
              </p:cNvPr>
              <p:cNvSpPr/>
              <p:nvPr/>
            </p:nvSpPr>
            <p:spPr>
              <a:xfrm>
                <a:off x="8429794" y="3289918"/>
                <a:ext cx="144000" cy="138400"/>
              </a:xfrm>
              <a:prstGeom prst="ellipse">
                <a:avLst/>
              </a:prstGeom>
              <a:solidFill>
                <a:srgbClr val="3D9D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600" b="1" dirty="0">
                  <a:solidFill>
                    <a:srgbClr val="404040"/>
                  </a:solidFill>
                </a:endParaRPr>
              </a:p>
            </p:txBody>
          </p:sp>
        </p:grp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D75482E9-1E4A-A5AA-3651-483B2D5C1527}"/>
                </a:ext>
              </a:extLst>
            </p:cNvPr>
            <p:cNvGrpSpPr/>
            <p:nvPr/>
          </p:nvGrpSpPr>
          <p:grpSpPr>
            <a:xfrm>
              <a:off x="8429794" y="3622680"/>
              <a:ext cx="2818570" cy="325387"/>
              <a:chOff x="8429794" y="3622680"/>
              <a:chExt cx="2818570" cy="325387"/>
            </a:xfrm>
          </p:grpSpPr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8A5F3305-BCC7-C862-02EA-8D41152F1105}"/>
                  </a:ext>
                </a:extLst>
              </p:cNvPr>
              <p:cNvSpPr txBox="1"/>
              <p:nvPr/>
            </p:nvSpPr>
            <p:spPr>
              <a:xfrm>
                <a:off x="8655284" y="3622680"/>
                <a:ext cx="2593080" cy="3253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kumimoji="1" lang="ko-KR" altLang="en-US" sz="1600" b="1" dirty="0">
                    <a:solidFill>
                      <a:srgbClr val="404040"/>
                    </a:solidFill>
                  </a:rPr>
                  <a:t>특정 그룹 멤버 조회 </a:t>
                </a:r>
                <a:r>
                  <a:rPr kumimoji="1" lang="en-US" altLang="ko-KR" sz="1600" b="1" dirty="0">
                    <a:solidFill>
                      <a:srgbClr val="404040"/>
                    </a:solidFill>
                  </a:rPr>
                  <a:t>API</a:t>
                </a:r>
                <a:endParaRPr kumimoji="1" lang="ko-Kore-KR" altLang="en-US" sz="1600" b="1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58" name="타원 57">
                <a:extLst>
                  <a:ext uri="{FF2B5EF4-FFF2-40B4-BE49-F238E27FC236}">
                    <a16:creationId xmlns:a16="http://schemas.microsoft.com/office/drawing/2014/main" id="{BC2D4B91-BE01-4686-7D94-E45CDBAC85BB}"/>
                  </a:ext>
                </a:extLst>
              </p:cNvPr>
              <p:cNvSpPr/>
              <p:nvPr/>
            </p:nvSpPr>
            <p:spPr>
              <a:xfrm>
                <a:off x="8429794" y="3699720"/>
                <a:ext cx="144000" cy="138400"/>
              </a:xfrm>
              <a:prstGeom prst="ellipse">
                <a:avLst/>
              </a:prstGeom>
              <a:solidFill>
                <a:srgbClr val="3D9D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600" b="1" dirty="0">
                  <a:solidFill>
                    <a:srgbClr val="404040"/>
                  </a:solidFill>
                </a:endParaRPr>
              </a:p>
            </p:txBody>
          </p:sp>
        </p:grpSp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39425693-7737-4BC3-6A52-15545323BB9B}"/>
                </a:ext>
              </a:extLst>
            </p:cNvPr>
            <p:cNvGrpSpPr/>
            <p:nvPr/>
          </p:nvGrpSpPr>
          <p:grpSpPr>
            <a:xfrm>
              <a:off x="8434038" y="4014623"/>
              <a:ext cx="2818570" cy="325387"/>
              <a:chOff x="8434038" y="4014623"/>
              <a:chExt cx="2818570" cy="325387"/>
            </a:xfrm>
          </p:grpSpPr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66A0B7FB-CD29-4F35-104F-E54CCA06C5F4}"/>
                  </a:ext>
                </a:extLst>
              </p:cNvPr>
              <p:cNvSpPr txBox="1"/>
              <p:nvPr/>
            </p:nvSpPr>
            <p:spPr>
              <a:xfrm>
                <a:off x="8659528" y="4014623"/>
                <a:ext cx="2593080" cy="3253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kumimoji="1" lang="ko-KR" altLang="en-US" sz="1600" b="1" dirty="0">
                    <a:solidFill>
                      <a:srgbClr val="404040"/>
                    </a:solidFill>
                  </a:rPr>
                  <a:t>그룹 멤버 추가 </a:t>
                </a:r>
                <a:r>
                  <a:rPr kumimoji="1" lang="en-US" altLang="ko-KR" sz="1600" b="1" dirty="0">
                    <a:solidFill>
                      <a:srgbClr val="404040"/>
                    </a:solidFill>
                  </a:rPr>
                  <a:t>API</a:t>
                </a:r>
                <a:endParaRPr kumimoji="1" lang="ko-Kore-KR" altLang="en-US" sz="1600" b="1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56" name="타원 55">
                <a:extLst>
                  <a:ext uri="{FF2B5EF4-FFF2-40B4-BE49-F238E27FC236}">
                    <a16:creationId xmlns:a16="http://schemas.microsoft.com/office/drawing/2014/main" id="{ACEB7C46-A8AE-2606-CF3C-4FCE35BF16F8}"/>
                  </a:ext>
                </a:extLst>
              </p:cNvPr>
              <p:cNvSpPr/>
              <p:nvPr/>
            </p:nvSpPr>
            <p:spPr>
              <a:xfrm>
                <a:off x="8434038" y="4091663"/>
                <a:ext cx="144000" cy="138400"/>
              </a:xfrm>
              <a:prstGeom prst="ellipse">
                <a:avLst/>
              </a:prstGeom>
              <a:solidFill>
                <a:srgbClr val="3D9D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600" b="1" dirty="0">
                  <a:solidFill>
                    <a:srgbClr val="404040"/>
                  </a:solidFill>
                </a:endParaRPr>
              </a:p>
            </p:txBody>
          </p:sp>
        </p:grp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2A3CD4C6-66F5-97AE-102C-A9DFA765480A}"/>
                </a:ext>
              </a:extLst>
            </p:cNvPr>
            <p:cNvGrpSpPr/>
            <p:nvPr/>
          </p:nvGrpSpPr>
          <p:grpSpPr>
            <a:xfrm>
              <a:off x="8429794" y="4422470"/>
              <a:ext cx="2818570" cy="325387"/>
              <a:chOff x="8429794" y="4422470"/>
              <a:chExt cx="2818570" cy="325387"/>
            </a:xfrm>
          </p:grpSpPr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0634C816-6708-555C-7279-BE8B00FB58A2}"/>
                  </a:ext>
                </a:extLst>
              </p:cNvPr>
              <p:cNvSpPr txBox="1"/>
              <p:nvPr/>
            </p:nvSpPr>
            <p:spPr>
              <a:xfrm>
                <a:off x="8655284" y="4422470"/>
                <a:ext cx="2593080" cy="3253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kumimoji="1" lang="ko-KR" altLang="en-US" sz="1600" b="1" dirty="0">
                    <a:solidFill>
                      <a:srgbClr val="404040"/>
                    </a:solidFill>
                  </a:rPr>
                  <a:t>그룹 멤버 삭제 </a:t>
                </a:r>
                <a:r>
                  <a:rPr kumimoji="1" lang="en-US" altLang="ko-KR" sz="1600" b="1" dirty="0">
                    <a:solidFill>
                      <a:srgbClr val="404040"/>
                    </a:solidFill>
                  </a:rPr>
                  <a:t>API</a:t>
                </a:r>
                <a:endParaRPr kumimoji="1" lang="ko-Kore-KR" altLang="en-US" sz="1600" b="1" dirty="0">
                  <a:solidFill>
                    <a:srgbClr val="404040"/>
                  </a:solidFill>
                </a:endParaRPr>
              </a:p>
            </p:txBody>
          </p:sp>
          <p:sp>
            <p:nvSpPr>
              <p:cNvPr id="54" name="타원 53">
                <a:extLst>
                  <a:ext uri="{FF2B5EF4-FFF2-40B4-BE49-F238E27FC236}">
                    <a16:creationId xmlns:a16="http://schemas.microsoft.com/office/drawing/2014/main" id="{4A4E887F-C719-8C57-A531-AAF45BEB953D}"/>
                  </a:ext>
                </a:extLst>
              </p:cNvPr>
              <p:cNvSpPr/>
              <p:nvPr/>
            </p:nvSpPr>
            <p:spPr>
              <a:xfrm>
                <a:off x="8429794" y="4499510"/>
                <a:ext cx="144000" cy="138400"/>
              </a:xfrm>
              <a:prstGeom prst="ellipse">
                <a:avLst/>
              </a:prstGeom>
              <a:solidFill>
                <a:srgbClr val="3D9DE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1600" b="1" dirty="0">
                  <a:solidFill>
                    <a:srgbClr val="404040"/>
                  </a:solidFill>
                </a:endParaRPr>
              </a:p>
            </p:txBody>
          </p:sp>
        </p:grpSp>
      </p:grpSp>
      <p:sp>
        <p:nvSpPr>
          <p:cNvPr id="1025" name="TextBox 1024">
            <a:extLst>
              <a:ext uri="{FF2B5EF4-FFF2-40B4-BE49-F238E27FC236}">
                <a16:creationId xmlns:a16="http://schemas.microsoft.com/office/drawing/2014/main" id="{08246B7F-0992-1DB4-3348-7734F28CDE67}"/>
              </a:ext>
            </a:extLst>
          </p:cNvPr>
          <p:cNvSpPr txBox="1"/>
          <p:nvPr/>
        </p:nvSpPr>
        <p:spPr>
          <a:xfrm>
            <a:off x="1660581" y="5169564"/>
            <a:ext cx="18255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2400" b="1" dirty="0">
                <a:solidFill>
                  <a:srgbClr val="404040"/>
                </a:solidFill>
              </a:rPr>
              <a:t>User</a:t>
            </a:r>
            <a:endParaRPr kumimoji="1" lang="ko-Kore-KR" altLang="en-US" sz="2400" b="1" dirty="0">
              <a:solidFill>
                <a:srgbClr val="404040"/>
              </a:solidFill>
            </a:endParaRPr>
          </a:p>
        </p:txBody>
      </p:sp>
      <p:sp>
        <p:nvSpPr>
          <p:cNvPr id="1027" name="TextBox 1026">
            <a:extLst>
              <a:ext uri="{FF2B5EF4-FFF2-40B4-BE49-F238E27FC236}">
                <a16:creationId xmlns:a16="http://schemas.microsoft.com/office/drawing/2014/main" id="{0569AFB5-1525-6D4A-85F1-8BE5D71BA234}"/>
              </a:ext>
            </a:extLst>
          </p:cNvPr>
          <p:cNvSpPr txBox="1"/>
          <p:nvPr/>
        </p:nvSpPr>
        <p:spPr>
          <a:xfrm>
            <a:off x="5172110" y="5169238"/>
            <a:ext cx="18255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2400" b="1" dirty="0">
                <a:solidFill>
                  <a:srgbClr val="404040"/>
                </a:solidFill>
              </a:rPr>
              <a:t>Files</a:t>
            </a:r>
            <a:endParaRPr kumimoji="1" lang="ko-Kore-KR" altLang="en-US" sz="2400" b="1" dirty="0">
              <a:solidFill>
                <a:srgbClr val="404040"/>
              </a:solidFill>
            </a:endParaRPr>
          </a:p>
        </p:txBody>
      </p:sp>
      <p:sp>
        <p:nvSpPr>
          <p:cNvPr id="1029" name="TextBox 1028">
            <a:extLst>
              <a:ext uri="{FF2B5EF4-FFF2-40B4-BE49-F238E27FC236}">
                <a16:creationId xmlns:a16="http://schemas.microsoft.com/office/drawing/2014/main" id="{14A8BB31-BCE3-ED29-1928-7D943410B81A}"/>
              </a:ext>
            </a:extLst>
          </p:cNvPr>
          <p:cNvSpPr txBox="1"/>
          <p:nvPr/>
        </p:nvSpPr>
        <p:spPr>
          <a:xfrm>
            <a:off x="8828714" y="5169238"/>
            <a:ext cx="18255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2400" b="1" dirty="0">
                <a:solidFill>
                  <a:srgbClr val="404040"/>
                </a:solidFill>
              </a:rPr>
              <a:t>Group</a:t>
            </a:r>
            <a:endParaRPr kumimoji="1" lang="ko-Kore-KR" altLang="en-US" sz="2400" b="1" dirty="0">
              <a:solidFill>
                <a:srgbClr val="4040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77078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DA899EA-5290-4466-9CDB-D71C1B2EDCFA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7200" kern="0" dirty="0">
              <a:solidFill>
                <a:prstClr val="white"/>
              </a:solidFill>
            </a:endParaRPr>
          </a:p>
        </p:txBody>
      </p:sp>
      <p:sp>
        <p:nvSpPr>
          <p:cNvPr id="7" name="모서리가 둥근 직사각형 5">
            <a:extLst>
              <a:ext uri="{FF2B5EF4-FFF2-40B4-BE49-F238E27FC236}">
                <a16:creationId xmlns:a16="http://schemas.microsoft.com/office/drawing/2014/main" id="{978B0B98-AD96-4F4D-A1D3-E344E7E3ADFB}"/>
              </a:ext>
            </a:extLst>
          </p:cNvPr>
          <p:cNvSpPr/>
          <p:nvPr/>
        </p:nvSpPr>
        <p:spPr>
          <a:xfrm>
            <a:off x="222421" y="252037"/>
            <a:ext cx="11747157" cy="6353926"/>
          </a:xfrm>
          <a:prstGeom prst="rect">
            <a:avLst/>
          </a:prstGeom>
          <a:solidFill>
            <a:schemeClr val="bg1"/>
          </a:solidFill>
          <a:ln w="9525">
            <a:noFill/>
          </a:ln>
          <a:effectLst>
            <a:outerShdw dist="1270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rtlCol="0" anchor="t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3600" b="1" kern="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B92908-3100-0D61-BC0C-14DE76640B40}"/>
              </a:ext>
            </a:extLst>
          </p:cNvPr>
          <p:cNvSpPr txBox="1"/>
          <p:nvPr/>
        </p:nvSpPr>
        <p:spPr>
          <a:xfrm>
            <a:off x="852929" y="364525"/>
            <a:ext cx="10628721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b="1" i="1" dirty="0">
                <a:solidFill>
                  <a:schemeClr val="bg1">
                    <a:lumMod val="50000"/>
                  </a:schemeClr>
                </a:solidFill>
              </a:rPr>
              <a:t>Implementation Spec </a:t>
            </a:r>
          </a:p>
          <a:p>
            <a:r>
              <a:rPr kumimoji="1" lang="en-US" altLang="ko-Kore-KR" sz="2800" b="1" i="1" dirty="0">
                <a:solidFill>
                  <a:srgbClr val="404040"/>
                </a:solidFill>
              </a:rPr>
              <a:t>Input/ Output Interface</a:t>
            </a:r>
            <a:endParaRPr kumimoji="1" lang="ko-Kore-KR" altLang="en-US" sz="2800" b="1" i="1" dirty="0">
              <a:solidFill>
                <a:srgbClr val="404040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4E24A69-D29B-96FF-F400-F97DBD43BC53}"/>
              </a:ext>
            </a:extLst>
          </p:cNvPr>
          <p:cNvSpPr/>
          <p:nvPr/>
        </p:nvSpPr>
        <p:spPr>
          <a:xfrm>
            <a:off x="3091220" y="2015865"/>
            <a:ext cx="6281529" cy="4052433"/>
          </a:xfrm>
          <a:prstGeom prst="rect">
            <a:avLst/>
          </a:prstGeom>
          <a:solidFill>
            <a:srgbClr val="D5E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F0EBE9D-F809-D764-95AF-1207EFE5AA80}"/>
              </a:ext>
            </a:extLst>
          </p:cNvPr>
          <p:cNvSpPr/>
          <p:nvPr/>
        </p:nvSpPr>
        <p:spPr>
          <a:xfrm>
            <a:off x="2782957" y="1904159"/>
            <a:ext cx="6281530" cy="3845478"/>
          </a:xfrm>
          <a:prstGeom prst="rect">
            <a:avLst/>
          </a:prstGeom>
          <a:solidFill>
            <a:schemeClr val="bg1"/>
          </a:solidFill>
          <a:ln>
            <a:solidFill>
              <a:srgbClr val="93CA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90FB32AE-BC3E-D050-7B3D-2599D7188CCA}"/>
              </a:ext>
            </a:extLst>
          </p:cNvPr>
          <p:cNvCxnSpPr>
            <a:cxnSpLocks/>
          </p:cNvCxnSpPr>
          <p:nvPr/>
        </p:nvCxnSpPr>
        <p:spPr>
          <a:xfrm>
            <a:off x="710350" y="1433787"/>
            <a:ext cx="10771300" cy="0"/>
          </a:xfrm>
          <a:prstGeom prst="line">
            <a:avLst/>
          </a:prstGeom>
          <a:ln w="50800">
            <a:solidFill>
              <a:srgbClr val="93CA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05C9EFEA-77E9-244B-E124-E5CF8423235D}"/>
              </a:ext>
            </a:extLst>
          </p:cNvPr>
          <p:cNvSpPr/>
          <p:nvPr/>
        </p:nvSpPr>
        <p:spPr>
          <a:xfrm>
            <a:off x="4234075" y="4098201"/>
            <a:ext cx="3442396" cy="1497171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pic>
        <p:nvPicPr>
          <p:cNvPr id="5" name="Picture 2" descr="aws ec2&quot; Icon - Download for free – Iconduck">
            <a:extLst>
              <a:ext uri="{FF2B5EF4-FFF2-40B4-BE49-F238E27FC236}">
                <a16:creationId xmlns:a16="http://schemas.microsoft.com/office/drawing/2014/main" id="{95A4833F-34D1-896C-3048-97A50C1803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4047" y="4379705"/>
            <a:ext cx="814936" cy="9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Request: Amazon S3 · Issue #2687 · simple-icons/simple-icons ...">
            <a:extLst>
              <a:ext uri="{FF2B5EF4-FFF2-40B4-BE49-F238E27FC236}">
                <a16:creationId xmlns:a16="http://schemas.microsoft.com/office/drawing/2014/main" id="{E4935F16-5AC2-FE9A-1AD2-7CEA68F79E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2090" y="4355386"/>
            <a:ext cx="811720" cy="98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50CE4EA6-DD1C-0D42-73E4-D6597A127D5D}"/>
              </a:ext>
            </a:extLst>
          </p:cNvPr>
          <p:cNvCxnSpPr>
            <a:cxnSpLocks/>
          </p:cNvCxnSpPr>
          <p:nvPr/>
        </p:nvCxnSpPr>
        <p:spPr>
          <a:xfrm>
            <a:off x="5562225" y="3012664"/>
            <a:ext cx="0" cy="1029418"/>
          </a:xfrm>
          <a:prstGeom prst="straightConnector1">
            <a:avLst/>
          </a:prstGeom>
          <a:ln w="25400">
            <a:solidFill>
              <a:srgbClr val="404040"/>
            </a:solidFill>
            <a:headEnd w="lg" len="med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446B3518-BE89-74FA-9899-9C70ADB87D2C}"/>
              </a:ext>
            </a:extLst>
          </p:cNvPr>
          <p:cNvCxnSpPr>
            <a:cxnSpLocks/>
          </p:cNvCxnSpPr>
          <p:nvPr/>
        </p:nvCxnSpPr>
        <p:spPr>
          <a:xfrm>
            <a:off x="6268807" y="3027173"/>
            <a:ext cx="0" cy="1014909"/>
          </a:xfrm>
          <a:prstGeom prst="straightConnector1">
            <a:avLst/>
          </a:prstGeom>
          <a:ln w="25400">
            <a:solidFill>
              <a:srgbClr val="404040"/>
            </a:solidFill>
            <a:headEnd type="arrow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5175DB97-B52F-ED7D-3F4E-F1F64E62800D}"/>
              </a:ext>
            </a:extLst>
          </p:cNvPr>
          <p:cNvSpPr/>
          <p:nvPr/>
        </p:nvSpPr>
        <p:spPr>
          <a:xfrm>
            <a:off x="5152181" y="2043559"/>
            <a:ext cx="1528929" cy="937652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40404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BF638B0-F0D9-EC9B-826F-B1F630346C18}"/>
              </a:ext>
            </a:extLst>
          </p:cNvPr>
          <p:cNvSpPr txBox="1"/>
          <p:nvPr/>
        </p:nvSpPr>
        <p:spPr>
          <a:xfrm>
            <a:off x="4427970" y="3334831"/>
            <a:ext cx="1052946" cy="3822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dirty="0"/>
              <a:t>request</a:t>
            </a:r>
            <a:endParaRPr kumimoji="1" lang="ko-Kore-KR" altLang="en-US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2025223-0C02-2DBF-75A4-151687F07EEE}"/>
              </a:ext>
            </a:extLst>
          </p:cNvPr>
          <p:cNvSpPr txBox="1"/>
          <p:nvPr/>
        </p:nvSpPr>
        <p:spPr>
          <a:xfrm>
            <a:off x="6335003" y="3347740"/>
            <a:ext cx="11879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dirty="0"/>
              <a:t>response</a:t>
            </a:r>
            <a:endParaRPr kumimoji="1" lang="ko-Kore-KR" altLang="en-US" b="1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48D1C7D-9A04-D799-0574-735D812A6D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3709" y="2156311"/>
            <a:ext cx="706581" cy="706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cuments symbol - Free interface icons">
            <a:extLst>
              <a:ext uri="{FF2B5EF4-FFF2-40B4-BE49-F238E27FC236}">
                <a16:creationId xmlns:a16="http://schemas.microsoft.com/office/drawing/2014/main" id="{AAC04C35-B49C-E8EB-D4F2-ADE164C809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2524" y="3076064"/>
            <a:ext cx="924137" cy="924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Documents symbol - Free interface icons">
            <a:extLst>
              <a:ext uri="{FF2B5EF4-FFF2-40B4-BE49-F238E27FC236}">
                <a16:creationId xmlns:a16="http://schemas.microsoft.com/office/drawing/2014/main" id="{64F8BB3A-0EB0-AF07-0E82-8ACBA7B0C1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6809" y="3076064"/>
            <a:ext cx="924137" cy="924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How to use Amazon RDS with AMIMOTO AMI WordPress | Amimoto">
            <a:extLst>
              <a:ext uri="{FF2B5EF4-FFF2-40B4-BE49-F238E27FC236}">
                <a16:creationId xmlns:a16="http://schemas.microsoft.com/office/drawing/2014/main" id="{F5C4E06F-203C-EA7B-8B84-3E9895A432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9181" y="4187443"/>
            <a:ext cx="1347293" cy="1347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23996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DA899EA-5290-4466-9CDB-D71C1B2EDCFA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7200" kern="0" dirty="0">
              <a:solidFill>
                <a:prstClr val="white"/>
              </a:solidFill>
            </a:endParaRPr>
          </a:p>
        </p:txBody>
      </p:sp>
      <p:sp>
        <p:nvSpPr>
          <p:cNvPr id="7" name="모서리가 둥근 직사각형 5">
            <a:extLst>
              <a:ext uri="{FF2B5EF4-FFF2-40B4-BE49-F238E27FC236}">
                <a16:creationId xmlns:a16="http://schemas.microsoft.com/office/drawing/2014/main" id="{978B0B98-AD96-4F4D-A1D3-E344E7E3ADFB}"/>
              </a:ext>
            </a:extLst>
          </p:cNvPr>
          <p:cNvSpPr/>
          <p:nvPr/>
        </p:nvSpPr>
        <p:spPr>
          <a:xfrm>
            <a:off x="222421" y="252037"/>
            <a:ext cx="11747157" cy="6353926"/>
          </a:xfrm>
          <a:prstGeom prst="rect">
            <a:avLst/>
          </a:prstGeom>
          <a:solidFill>
            <a:schemeClr val="bg1"/>
          </a:solidFill>
          <a:ln w="9525">
            <a:noFill/>
          </a:ln>
          <a:effectLst>
            <a:outerShdw dist="1270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rtlCol="0" anchor="t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3600" b="1" kern="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B92908-3100-0D61-BC0C-14DE76640B40}"/>
              </a:ext>
            </a:extLst>
          </p:cNvPr>
          <p:cNvSpPr txBox="1"/>
          <p:nvPr/>
        </p:nvSpPr>
        <p:spPr>
          <a:xfrm>
            <a:off x="852929" y="364525"/>
            <a:ext cx="10628721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b="1" i="1" dirty="0">
                <a:solidFill>
                  <a:schemeClr val="bg1">
                    <a:lumMod val="50000"/>
                  </a:schemeClr>
                </a:solidFill>
              </a:rPr>
              <a:t>Implementation Spec </a:t>
            </a:r>
          </a:p>
          <a:p>
            <a:r>
              <a:rPr kumimoji="1" lang="en-US" altLang="ko-Kore-KR" sz="2800" b="1" i="1" dirty="0">
                <a:solidFill>
                  <a:srgbClr val="404040"/>
                </a:solidFill>
              </a:rPr>
              <a:t>Inter Module Communication Interface</a:t>
            </a:r>
            <a:endParaRPr kumimoji="1" lang="ko-Kore-KR" altLang="en-US" sz="2800" b="1" i="1" dirty="0">
              <a:solidFill>
                <a:srgbClr val="404040"/>
              </a:solidFill>
            </a:endParaRPr>
          </a:p>
        </p:txBody>
      </p: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90FB32AE-BC3E-D050-7B3D-2599D7188CCA}"/>
              </a:ext>
            </a:extLst>
          </p:cNvPr>
          <p:cNvCxnSpPr>
            <a:cxnSpLocks/>
          </p:cNvCxnSpPr>
          <p:nvPr/>
        </p:nvCxnSpPr>
        <p:spPr>
          <a:xfrm>
            <a:off x="710350" y="1433787"/>
            <a:ext cx="10771300" cy="0"/>
          </a:xfrm>
          <a:prstGeom prst="line">
            <a:avLst/>
          </a:prstGeom>
          <a:ln w="50800">
            <a:solidFill>
              <a:srgbClr val="93CA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02F3B05-7E5A-CD09-DED4-A87B785FD431}"/>
              </a:ext>
            </a:extLst>
          </p:cNvPr>
          <p:cNvSpPr/>
          <p:nvPr/>
        </p:nvSpPr>
        <p:spPr>
          <a:xfrm>
            <a:off x="2088087" y="2008684"/>
            <a:ext cx="8671019" cy="3889880"/>
          </a:xfrm>
          <a:prstGeom prst="rect">
            <a:avLst/>
          </a:prstGeom>
          <a:solidFill>
            <a:srgbClr val="D5E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graphicFrame>
        <p:nvGraphicFramePr>
          <p:cNvPr id="11" name="표 12">
            <a:extLst>
              <a:ext uri="{FF2B5EF4-FFF2-40B4-BE49-F238E27FC236}">
                <a16:creationId xmlns:a16="http://schemas.microsoft.com/office/drawing/2014/main" id="{8829BD5E-CB21-833D-61EA-7CD23E9EF0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555426"/>
              </p:ext>
            </p:extLst>
          </p:nvPr>
        </p:nvGraphicFramePr>
        <p:xfrm>
          <a:off x="1803400" y="1905933"/>
          <a:ext cx="8585199" cy="36507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8666">
                  <a:extLst>
                    <a:ext uri="{9D8B030D-6E8A-4147-A177-3AD203B41FA5}">
                      <a16:colId xmlns:a16="http://schemas.microsoft.com/office/drawing/2014/main" val="4177036724"/>
                    </a:ext>
                  </a:extLst>
                </a:gridCol>
                <a:gridCol w="5215466">
                  <a:extLst>
                    <a:ext uri="{9D8B030D-6E8A-4147-A177-3AD203B41FA5}">
                      <a16:colId xmlns:a16="http://schemas.microsoft.com/office/drawing/2014/main" val="859183267"/>
                    </a:ext>
                  </a:extLst>
                </a:gridCol>
                <a:gridCol w="1761067">
                  <a:extLst>
                    <a:ext uri="{9D8B030D-6E8A-4147-A177-3AD203B41FA5}">
                      <a16:colId xmlns:a16="http://schemas.microsoft.com/office/drawing/2014/main" val="4168789363"/>
                    </a:ext>
                  </a:extLst>
                </a:gridCol>
              </a:tblGrid>
              <a:tr h="133391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</a:rPr>
                        <a:t>Front End</a:t>
                      </a:r>
                      <a:endParaRPr lang="ko-Kore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93CA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3CA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3CA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3CA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algn="l">
                        <a:buAutoNum type="arabicPeriod"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로그인 등의 사용자 인증</a:t>
                      </a:r>
                      <a:endParaRPr lang="en-US" altLang="ko-KR" sz="1600" b="0" dirty="0">
                        <a:solidFill>
                          <a:schemeClr val="tx1"/>
                        </a:solidFill>
                      </a:endParaRPr>
                    </a:p>
                    <a:p>
                      <a:pPr marL="342900" indent="-342900" algn="l">
                        <a:buAutoNum type="arabicPeriod"/>
                      </a:pPr>
                      <a:r>
                        <a:rPr lang="en-US" altLang="ko-Kore-KR" sz="1600" b="0" dirty="0">
                          <a:solidFill>
                            <a:schemeClr val="tx1"/>
                          </a:solidFill>
                        </a:rPr>
                        <a:t>File Upload, Delete </a:t>
                      </a:r>
                      <a:r>
                        <a:rPr lang="ko-Kore-KR" altLang="en-US" sz="1600" b="0" dirty="0">
                          <a:solidFill>
                            <a:schemeClr val="tx1"/>
                          </a:solidFill>
                        </a:rPr>
                        <a:t>등의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request</a:t>
                      </a:r>
                      <a:endParaRPr lang="ko-Kore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93CA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3CA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3CA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3CA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</a:rPr>
                        <a:t>AWS EC2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93CA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3CA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3CA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3CA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2586973"/>
                  </a:ext>
                </a:extLst>
              </a:tr>
              <a:tr h="2316872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</a:rPr>
                        <a:t>AWS EC2</a:t>
                      </a:r>
                      <a:endParaRPr lang="ko-Kore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93CA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3CA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3CA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3CA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algn="l">
                        <a:buFont typeface="+mj-lt"/>
                        <a:buAutoNum type="arabicPeriod"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인증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API</a:t>
                      </a:r>
                    </a:p>
                    <a:p>
                      <a:pPr marL="0" indent="0" algn="l">
                        <a:buNone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 로그인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 공유 등의 사용자 인증과 관련된 기능을 제공한다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indent="0" algn="l">
                        <a:buNone/>
                      </a:pPr>
                      <a:endParaRPr lang="en-US" altLang="ko-KR" sz="1600" b="0" dirty="0">
                        <a:solidFill>
                          <a:schemeClr val="tx1"/>
                        </a:solidFill>
                      </a:endParaRPr>
                    </a:p>
                    <a:p>
                      <a:pPr marL="342900" indent="-342900" algn="l">
                        <a:buFont typeface="+mj-lt"/>
                        <a:buAutoNum type="arabicPeriod" startAt="2"/>
                      </a:pP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파일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API</a:t>
                      </a:r>
                    </a:p>
                    <a:p>
                      <a:pPr marL="0" indent="0" algn="l">
                        <a:buNone/>
                      </a:pP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 파일 업로드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 삭제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 수정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 다운로드 등 파일과 관련된 기능을 제공한다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.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en-US" altLang="ko-KR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93CA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3CA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3CA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3CA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</a:rPr>
                        <a:t>AWS S3</a:t>
                      </a:r>
                    </a:p>
                    <a:p>
                      <a:pPr algn="ctr"/>
                      <a:r>
                        <a:rPr lang="en-US" altLang="ko-Kore-KR" b="0" dirty="0">
                          <a:solidFill>
                            <a:schemeClr val="tx1"/>
                          </a:solidFill>
                        </a:rPr>
                        <a:t>RDS, </a:t>
                      </a:r>
                      <a:endParaRPr lang="ko-Kore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93CA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3CA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3CA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3CA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06788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908706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DA899EA-5290-4466-9CDB-D71C1B2EDCFA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7200" kern="0" dirty="0">
              <a:solidFill>
                <a:prstClr val="white"/>
              </a:solidFill>
            </a:endParaRPr>
          </a:p>
        </p:txBody>
      </p:sp>
      <p:sp>
        <p:nvSpPr>
          <p:cNvPr id="7" name="모서리가 둥근 직사각형 5">
            <a:extLst>
              <a:ext uri="{FF2B5EF4-FFF2-40B4-BE49-F238E27FC236}">
                <a16:creationId xmlns:a16="http://schemas.microsoft.com/office/drawing/2014/main" id="{978B0B98-AD96-4F4D-A1D3-E344E7E3ADFB}"/>
              </a:ext>
            </a:extLst>
          </p:cNvPr>
          <p:cNvSpPr/>
          <p:nvPr/>
        </p:nvSpPr>
        <p:spPr>
          <a:xfrm>
            <a:off x="222421" y="252037"/>
            <a:ext cx="11747157" cy="6353926"/>
          </a:xfrm>
          <a:prstGeom prst="rect">
            <a:avLst/>
          </a:prstGeom>
          <a:solidFill>
            <a:schemeClr val="bg1"/>
          </a:solidFill>
          <a:ln w="9525">
            <a:noFill/>
          </a:ln>
          <a:effectLst>
            <a:outerShdw dist="1270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rtlCol="0" anchor="t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3600" b="1" kern="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B92908-3100-0D61-BC0C-14DE76640B40}"/>
              </a:ext>
            </a:extLst>
          </p:cNvPr>
          <p:cNvSpPr txBox="1"/>
          <p:nvPr/>
        </p:nvSpPr>
        <p:spPr>
          <a:xfrm>
            <a:off x="852929" y="364525"/>
            <a:ext cx="10628721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b="1" i="1" dirty="0">
                <a:solidFill>
                  <a:schemeClr val="bg1">
                    <a:lumMod val="50000"/>
                  </a:schemeClr>
                </a:solidFill>
              </a:rPr>
              <a:t>Result</a:t>
            </a:r>
          </a:p>
          <a:p>
            <a:r>
              <a:rPr kumimoji="1" lang="en-US" altLang="ko-Kore-KR" sz="2800" b="1" i="1" dirty="0">
                <a:solidFill>
                  <a:srgbClr val="404040"/>
                </a:solidFill>
              </a:rPr>
              <a:t>Start Application</a:t>
            </a:r>
            <a:endParaRPr kumimoji="1" lang="ko-Kore-KR" altLang="en-US" sz="2800" b="1" i="1" dirty="0">
              <a:solidFill>
                <a:srgbClr val="404040"/>
              </a:solidFill>
            </a:endParaRPr>
          </a:p>
        </p:txBody>
      </p: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90FB32AE-BC3E-D050-7B3D-2599D7188CCA}"/>
              </a:ext>
            </a:extLst>
          </p:cNvPr>
          <p:cNvCxnSpPr>
            <a:cxnSpLocks/>
          </p:cNvCxnSpPr>
          <p:nvPr/>
        </p:nvCxnSpPr>
        <p:spPr>
          <a:xfrm>
            <a:off x="710350" y="1433787"/>
            <a:ext cx="10771300" cy="0"/>
          </a:xfrm>
          <a:prstGeom prst="line">
            <a:avLst/>
          </a:prstGeom>
          <a:ln w="50800">
            <a:solidFill>
              <a:srgbClr val="93CA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Integrating a Backend with Ionic | Josh Morony - Learn how to build mobile  apps with web tech">
            <a:extLst>
              <a:ext uri="{FF2B5EF4-FFF2-40B4-BE49-F238E27FC236}">
                <a16:creationId xmlns:a16="http://schemas.microsoft.com/office/drawing/2014/main" id="{EBB1E1E5-6ECD-5757-ED0B-F3EE21CED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929" y="1662708"/>
            <a:ext cx="6290781" cy="4193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5293C441-7A1E-28A5-4027-F3870DB629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5056" y="2763932"/>
            <a:ext cx="4429557" cy="917105"/>
          </a:xfrm>
          <a:prstGeom prst="rect">
            <a:avLst/>
          </a:prstGeom>
        </p:spPr>
      </p:pic>
      <p:pic>
        <p:nvPicPr>
          <p:cNvPr id="2052" name="Picture 4" descr="Spring Boot - CORS Support - Học Spring Boot">
            <a:extLst>
              <a:ext uri="{FF2B5EF4-FFF2-40B4-BE49-F238E27FC236}">
                <a16:creationId xmlns:a16="http://schemas.microsoft.com/office/drawing/2014/main" id="{90A36CC0-BCE9-211A-3EDD-BFB9BEEAF8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0310" y="3681037"/>
            <a:ext cx="3259048" cy="1629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74155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DA899EA-5290-4466-9CDB-D71C1B2EDCFA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7200" kern="0" dirty="0">
              <a:solidFill>
                <a:prstClr val="white"/>
              </a:solidFill>
            </a:endParaRPr>
          </a:p>
        </p:txBody>
      </p:sp>
      <p:sp>
        <p:nvSpPr>
          <p:cNvPr id="7" name="모서리가 둥근 직사각형 5">
            <a:extLst>
              <a:ext uri="{FF2B5EF4-FFF2-40B4-BE49-F238E27FC236}">
                <a16:creationId xmlns:a16="http://schemas.microsoft.com/office/drawing/2014/main" id="{978B0B98-AD96-4F4D-A1D3-E344E7E3ADFB}"/>
              </a:ext>
            </a:extLst>
          </p:cNvPr>
          <p:cNvSpPr/>
          <p:nvPr/>
        </p:nvSpPr>
        <p:spPr>
          <a:xfrm>
            <a:off x="222421" y="252037"/>
            <a:ext cx="11747157" cy="6353926"/>
          </a:xfrm>
          <a:prstGeom prst="rect">
            <a:avLst/>
          </a:prstGeom>
          <a:solidFill>
            <a:schemeClr val="bg1"/>
          </a:solidFill>
          <a:ln w="9525">
            <a:noFill/>
          </a:ln>
          <a:effectLst>
            <a:outerShdw dist="1270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rtlCol="0" anchor="t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3600" b="1" kern="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B92908-3100-0D61-BC0C-14DE76640B40}"/>
              </a:ext>
            </a:extLst>
          </p:cNvPr>
          <p:cNvSpPr txBox="1"/>
          <p:nvPr/>
        </p:nvSpPr>
        <p:spPr>
          <a:xfrm>
            <a:off x="852929" y="364525"/>
            <a:ext cx="10628721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b="1" i="1" dirty="0">
                <a:solidFill>
                  <a:schemeClr val="bg1">
                    <a:lumMod val="50000"/>
                  </a:schemeClr>
                </a:solidFill>
              </a:rPr>
              <a:t>Result</a:t>
            </a:r>
          </a:p>
          <a:p>
            <a:r>
              <a:rPr kumimoji="1" lang="en-US" altLang="ko-Kore-KR" sz="2800" b="1" i="1" dirty="0">
                <a:solidFill>
                  <a:srgbClr val="404040"/>
                </a:solidFill>
              </a:rPr>
              <a:t>Start Application</a:t>
            </a:r>
            <a:endParaRPr kumimoji="1" lang="ko-Kore-KR" altLang="en-US" sz="2800" b="1" i="1" dirty="0">
              <a:solidFill>
                <a:srgbClr val="404040"/>
              </a:solidFill>
            </a:endParaRPr>
          </a:p>
        </p:txBody>
      </p: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90FB32AE-BC3E-D050-7B3D-2599D7188CCA}"/>
              </a:ext>
            </a:extLst>
          </p:cNvPr>
          <p:cNvCxnSpPr>
            <a:cxnSpLocks/>
          </p:cNvCxnSpPr>
          <p:nvPr/>
        </p:nvCxnSpPr>
        <p:spPr>
          <a:xfrm>
            <a:off x="710350" y="1433787"/>
            <a:ext cx="10771300" cy="0"/>
          </a:xfrm>
          <a:prstGeom prst="line">
            <a:avLst/>
          </a:prstGeom>
          <a:ln w="50800">
            <a:solidFill>
              <a:srgbClr val="93CA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AWS で MySQL を利用できる「RDS」と「EC2 + MySQL」を比較 - サーバー構築と設定 ～初心者にも分かりやすく解説～">
            <a:extLst>
              <a:ext uri="{FF2B5EF4-FFF2-40B4-BE49-F238E27FC236}">
                <a16:creationId xmlns:a16="http://schemas.microsoft.com/office/drawing/2014/main" id="{BBA6C6B8-59F0-3014-2D7E-93F8FB0FD0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6831" y="2728537"/>
            <a:ext cx="38481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9FD1AFC-CBC3-AFF4-B0FF-215373B4E0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8063" y="2194013"/>
            <a:ext cx="1943371" cy="190526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BA9415E-C297-A457-48B1-20FBAC5C97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7849" y="4225297"/>
            <a:ext cx="5523801" cy="1198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8494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DA899EA-5290-4466-9CDB-D71C1B2EDCFA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7200" kern="0" dirty="0">
              <a:solidFill>
                <a:prstClr val="white"/>
              </a:solidFill>
            </a:endParaRPr>
          </a:p>
        </p:txBody>
      </p:sp>
      <p:sp>
        <p:nvSpPr>
          <p:cNvPr id="7" name="모서리가 둥근 직사각형 5">
            <a:extLst>
              <a:ext uri="{FF2B5EF4-FFF2-40B4-BE49-F238E27FC236}">
                <a16:creationId xmlns:a16="http://schemas.microsoft.com/office/drawing/2014/main" id="{978B0B98-AD96-4F4D-A1D3-E344E7E3ADFB}"/>
              </a:ext>
            </a:extLst>
          </p:cNvPr>
          <p:cNvSpPr/>
          <p:nvPr/>
        </p:nvSpPr>
        <p:spPr>
          <a:xfrm>
            <a:off x="222421" y="252037"/>
            <a:ext cx="11747157" cy="6353926"/>
          </a:xfrm>
          <a:prstGeom prst="rect">
            <a:avLst/>
          </a:prstGeom>
          <a:solidFill>
            <a:schemeClr val="bg1"/>
          </a:solidFill>
          <a:ln w="9525">
            <a:noFill/>
          </a:ln>
          <a:effectLst>
            <a:outerShdw dist="1270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rtlCol="0" anchor="t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3600" b="1" kern="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B92908-3100-0D61-BC0C-14DE76640B40}"/>
              </a:ext>
            </a:extLst>
          </p:cNvPr>
          <p:cNvSpPr txBox="1"/>
          <p:nvPr/>
        </p:nvSpPr>
        <p:spPr>
          <a:xfrm>
            <a:off x="852929" y="364525"/>
            <a:ext cx="10628721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b="1" i="1" dirty="0">
                <a:solidFill>
                  <a:schemeClr val="bg1">
                    <a:lumMod val="50000"/>
                  </a:schemeClr>
                </a:solidFill>
              </a:rPr>
              <a:t>Result</a:t>
            </a:r>
          </a:p>
          <a:p>
            <a:r>
              <a:rPr kumimoji="1" lang="en-US" altLang="ko-Kore-KR" sz="2800" b="1" i="1" dirty="0">
                <a:solidFill>
                  <a:srgbClr val="404040"/>
                </a:solidFill>
              </a:rPr>
              <a:t>Start Application</a:t>
            </a:r>
            <a:endParaRPr kumimoji="1" lang="ko-Kore-KR" altLang="en-US" sz="2800" b="1" i="1" dirty="0">
              <a:solidFill>
                <a:srgbClr val="404040"/>
              </a:solidFill>
            </a:endParaRPr>
          </a:p>
        </p:txBody>
      </p: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90FB32AE-BC3E-D050-7B3D-2599D7188CCA}"/>
              </a:ext>
            </a:extLst>
          </p:cNvPr>
          <p:cNvCxnSpPr>
            <a:cxnSpLocks/>
          </p:cNvCxnSpPr>
          <p:nvPr/>
        </p:nvCxnSpPr>
        <p:spPr>
          <a:xfrm>
            <a:off x="710350" y="1433787"/>
            <a:ext cx="10771300" cy="0"/>
          </a:xfrm>
          <a:prstGeom prst="line">
            <a:avLst/>
          </a:prstGeom>
          <a:ln w="50800">
            <a:solidFill>
              <a:srgbClr val="93CA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그룹 9">
            <a:extLst>
              <a:ext uri="{FF2B5EF4-FFF2-40B4-BE49-F238E27FC236}">
                <a16:creationId xmlns:a16="http://schemas.microsoft.com/office/drawing/2014/main" id="{8BA6EBC9-4F09-3182-3ED2-5D9D7DA42ACB}"/>
              </a:ext>
            </a:extLst>
          </p:cNvPr>
          <p:cNvGrpSpPr/>
          <p:nvPr/>
        </p:nvGrpSpPr>
        <p:grpSpPr>
          <a:xfrm>
            <a:off x="1068687" y="1564331"/>
            <a:ext cx="5187543" cy="4663549"/>
            <a:chOff x="3502227" y="1685825"/>
            <a:chExt cx="5187543" cy="4663549"/>
          </a:xfrm>
        </p:grpSpPr>
        <p:pic>
          <p:nvPicPr>
            <p:cNvPr id="4" name="그림 3" descr="텍스트, 스크린샷, 소프트웨어, 멀티미디어 소프트웨어이(가) 표시된 사진&#10;&#10;자동 생성된 설명">
              <a:extLst>
                <a:ext uri="{FF2B5EF4-FFF2-40B4-BE49-F238E27FC236}">
                  <a16:creationId xmlns:a16="http://schemas.microsoft.com/office/drawing/2014/main" id="{3E1E6A7A-87BF-5E20-5865-CF17B88DFD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02227" y="1685825"/>
              <a:ext cx="5187543" cy="4663549"/>
            </a:xfrm>
            <a:prstGeom prst="rect">
              <a:avLst/>
            </a:prstGeom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A635A1A2-F579-6CA0-F11F-D90C882FA5B0}"/>
                </a:ext>
              </a:extLst>
            </p:cNvPr>
            <p:cNvSpPr/>
            <p:nvPr/>
          </p:nvSpPr>
          <p:spPr>
            <a:xfrm>
              <a:off x="4491080" y="3204446"/>
              <a:ext cx="979136" cy="153749"/>
            </a:xfrm>
            <a:prstGeom prst="rect">
              <a:avLst/>
            </a:prstGeom>
            <a:solidFill>
              <a:srgbClr val="2B2B2B"/>
            </a:solidFill>
            <a:ln>
              <a:solidFill>
                <a:srgbClr val="2B2B2B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165C27B9-489C-7BD4-D5DC-B162B027AD44}"/>
                </a:ext>
              </a:extLst>
            </p:cNvPr>
            <p:cNvSpPr/>
            <p:nvPr/>
          </p:nvSpPr>
          <p:spPr>
            <a:xfrm>
              <a:off x="3511943" y="3980330"/>
              <a:ext cx="3028705" cy="258184"/>
            </a:xfrm>
            <a:prstGeom prst="rect">
              <a:avLst/>
            </a:prstGeom>
            <a:solidFill>
              <a:srgbClr val="2B2B2B"/>
            </a:solidFill>
            <a:ln>
              <a:solidFill>
                <a:srgbClr val="2B2B2B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A1492502-DE41-07DF-18F2-1EABE2CA9F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3916" y="2612442"/>
            <a:ext cx="6117734" cy="2926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06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DA899EA-5290-4466-9CDB-D71C1B2EDCFA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7200" kern="0" dirty="0">
              <a:solidFill>
                <a:prstClr val="white"/>
              </a:solidFill>
            </a:endParaRPr>
          </a:p>
        </p:txBody>
      </p:sp>
      <p:sp>
        <p:nvSpPr>
          <p:cNvPr id="7" name="모서리가 둥근 직사각형 5">
            <a:extLst>
              <a:ext uri="{FF2B5EF4-FFF2-40B4-BE49-F238E27FC236}">
                <a16:creationId xmlns:a16="http://schemas.microsoft.com/office/drawing/2014/main" id="{978B0B98-AD96-4F4D-A1D3-E344E7E3ADFB}"/>
              </a:ext>
            </a:extLst>
          </p:cNvPr>
          <p:cNvSpPr/>
          <p:nvPr/>
        </p:nvSpPr>
        <p:spPr>
          <a:xfrm>
            <a:off x="222421" y="252037"/>
            <a:ext cx="11747157" cy="6353926"/>
          </a:xfrm>
          <a:prstGeom prst="rect">
            <a:avLst/>
          </a:prstGeom>
          <a:solidFill>
            <a:schemeClr val="bg1"/>
          </a:solidFill>
          <a:ln w="9525">
            <a:noFill/>
          </a:ln>
          <a:effectLst>
            <a:outerShdw dist="1270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rtlCol="0" anchor="t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3600" b="1" kern="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B92908-3100-0D61-BC0C-14DE76640B40}"/>
              </a:ext>
            </a:extLst>
          </p:cNvPr>
          <p:cNvSpPr txBox="1"/>
          <p:nvPr/>
        </p:nvSpPr>
        <p:spPr>
          <a:xfrm>
            <a:off x="852929" y="364525"/>
            <a:ext cx="10628721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b="1" i="1" dirty="0">
                <a:solidFill>
                  <a:schemeClr val="bg1">
                    <a:lumMod val="50000"/>
                  </a:schemeClr>
                </a:solidFill>
              </a:rPr>
              <a:t>Result</a:t>
            </a:r>
          </a:p>
          <a:p>
            <a:r>
              <a:rPr kumimoji="1" lang="en-US" altLang="ko-Kore-KR" sz="2800" b="1" i="1" dirty="0">
                <a:solidFill>
                  <a:srgbClr val="404040"/>
                </a:solidFill>
              </a:rPr>
              <a:t>User – </a:t>
            </a:r>
            <a:r>
              <a:rPr kumimoji="1" lang="ko-KR" altLang="en-US" sz="2800" b="1" i="1" dirty="0">
                <a:solidFill>
                  <a:srgbClr val="404040"/>
                </a:solidFill>
              </a:rPr>
              <a:t>회원가입</a:t>
            </a:r>
            <a:r>
              <a:rPr kumimoji="1" lang="en-US" altLang="ko-KR" sz="2800" b="1" i="1" dirty="0">
                <a:solidFill>
                  <a:srgbClr val="404040"/>
                </a:solidFill>
              </a:rPr>
              <a:t>/</a:t>
            </a:r>
            <a:r>
              <a:rPr kumimoji="1" lang="ko-KR" altLang="en-US" sz="2800" b="1" i="1" dirty="0">
                <a:solidFill>
                  <a:srgbClr val="404040"/>
                </a:solidFill>
              </a:rPr>
              <a:t>로그인 </a:t>
            </a:r>
            <a:endParaRPr kumimoji="1" lang="ko-Kore-KR" altLang="en-US" sz="2800" b="1" i="1" dirty="0">
              <a:solidFill>
                <a:srgbClr val="404040"/>
              </a:solidFill>
            </a:endParaRPr>
          </a:p>
        </p:txBody>
      </p: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90FB32AE-BC3E-D050-7B3D-2599D7188CCA}"/>
              </a:ext>
            </a:extLst>
          </p:cNvPr>
          <p:cNvCxnSpPr>
            <a:cxnSpLocks/>
          </p:cNvCxnSpPr>
          <p:nvPr/>
        </p:nvCxnSpPr>
        <p:spPr>
          <a:xfrm>
            <a:off x="710350" y="1433787"/>
            <a:ext cx="10771300" cy="0"/>
          </a:xfrm>
          <a:prstGeom prst="line">
            <a:avLst/>
          </a:prstGeom>
          <a:ln w="50800">
            <a:solidFill>
              <a:srgbClr val="93CA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3D856C2C-2FBA-6879-38CE-D22E5909455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1952" y="4855156"/>
            <a:ext cx="5225181" cy="1260054"/>
          </a:xfrm>
          <a:prstGeom prst="rect">
            <a:avLst/>
          </a:prstGeom>
        </p:spPr>
      </p:pic>
      <p:pic>
        <p:nvPicPr>
          <p:cNvPr id="8" name="그림 7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21DE00C1-0ACB-0B5D-393C-B763E73FF32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350" y="4235251"/>
            <a:ext cx="5225181" cy="1879959"/>
          </a:xfrm>
          <a:prstGeom prst="rect">
            <a:avLst/>
          </a:prstGeom>
        </p:spPr>
      </p:pic>
      <p:pic>
        <p:nvPicPr>
          <p:cNvPr id="2" name="그림 1" descr="텍스트, 스크린샷, 폰트, 로고이(가) 표시된 사진&#10;&#10;자동 생성된 설명">
            <a:extLst>
              <a:ext uri="{FF2B5EF4-FFF2-40B4-BE49-F238E27FC236}">
                <a16:creationId xmlns:a16="http://schemas.microsoft.com/office/drawing/2014/main" id="{C597F66A-F1A1-9045-E199-8F2238F2F14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3509" y="1861467"/>
            <a:ext cx="4023780" cy="2247766"/>
          </a:xfrm>
          <a:prstGeom prst="rect">
            <a:avLst/>
          </a:prstGeom>
        </p:spPr>
      </p:pic>
      <p:pic>
        <p:nvPicPr>
          <p:cNvPr id="9" name="그림 8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ECB53223-E018-C642-31AC-3AA649373F5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7622" y="1861467"/>
            <a:ext cx="2319230" cy="287960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123BF9C-49E9-CC7C-0EE0-320D8CE4131F}"/>
              </a:ext>
            </a:extLst>
          </p:cNvPr>
          <p:cNvSpPr txBox="1"/>
          <p:nvPr/>
        </p:nvSpPr>
        <p:spPr>
          <a:xfrm>
            <a:off x="934350" y="1993978"/>
            <a:ext cx="1382651" cy="494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2000" b="1" i="1" dirty="0">
                <a:solidFill>
                  <a:srgbClr val="404040"/>
                </a:solidFill>
              </a:rPr>
              <a:t>로그인 </a:t>
            </a:r>
            <a:endParaRPr kumimoji="1" lang="ko-Kore-KR" altLang="en-US" sz="2000" b="1" i="1" dirty="0">
              <a:solidFill>
                <a:srgbClr val="40404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C1F521F-708C-7AF5-46A6-62831BAC21A2}"/>
              </a:ext>
            </a:extLst>
          </p:cNvPr>
          <p:cNvSpPr txBox="1"/>
          <p:nvPr/>
        </p:nvSpPr>
        <p:spPr>
          <a:xfrm>
            <a:off x="6341066" y="1993978"/>
            <a:ext cx="1382651" cy="494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2000" b="1" i="1" dirty="0">
                <a:solidFill>
                  <a:srgbClr val="404040"/>
                </a:solidFill>
              </a:rPr>
              <a:t>회원가입 </a:t>
            </a:r>
            <a:endParaRPr kumimoji="1" lang="ko-Kore-KR" altLang="en-US" sz="2000" b="1" i="1" dirty="0">
              <a:solidFill>
                <a:srgbClr val="4040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45239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DA899EA-5290-4466-9CDB-D71C1B2EDCFA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7200" kern="0" dirty="0">
              <a:solidFill>
                <a:prstClr val="white"/>
              </a:solidFill>
            </a:endParaRPr>
          </a:p>
        </p:txBody>
      </p:sp>
      <p:sp>
        <p:nvSpPr>
          <p:cNvPr id="7" name="모서리가 둥근 직사각형 5">
            <a:extLst>
              <a:ext uri="{FF2B5EF4-FFF2-40B4-BE49-F238E27FC236}">
                <a16:creationId xmlns:a16="http://schemas.microsoft.com/office/drawing/2014/main" id="{978B0B98-AD96-4F4D-A1D3-E344E7E3ADFB}"/>
              </a:ext>
            </a:extLst>
          </p:cNvPr>
          <p:cNvSpPr/>
          <p:nvPr/>
        </p:nvSpPr>
        <p:spPr>
          <a:xfrm>
            <a:off x="222421" y="252037"/>
            <a:ext cx="11747157" cy="6353926"/>
          </a:xfrm>
          <a:prstGeom prst="rect">
            <a:avLst/>
          </a:prstGeom>
          <a:solidFill>
            <a:schemeClr val="bg1"/>
          </a:solidFill>
          <a:ln w="9525">
            <a:noFill/>
          </a:ln>
          <a:effectLst>
            <a:outerShdw dist="1270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rtlCol="0" anchor="t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3600" b="1" kern="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B92908-3100-0D61-BC0C-14DE76640B40}"/>
              </a:ext>
            </a:extLst>
          </p:cNvPr>
          <p:cNvSpPr txBox="1"/>
          <p:nvPr/>
        </p:nvSpPr>
        <p:spPr>
          <a:xfrm>
            <a:off x="852929" y="364525"/>
            <a:ext cx="10628721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b="1" i="1" dirty="0">
                <a:solidFill>
                  <a:schemeClr val="bg1">
                    <a:lumMod val="50000"/>
                  </a:schemeClr>
                </a:solidFill>
              </a:rPr>
              <a:t>Result</a:t>
            </a:r>
          </a:p>
          <a:p>
            <a:r>
              <a:rPr kumimoji="1" lang="en-US" altLang="ko-Kore-KR" sz="2800" b="1" i="1" dirty="0">
                <a:solidFill>
                  <a:srgbClr val="404040"/>
                </a:solidFill>
              </a:rPr>
              <a:t>Files – </a:t>
            </a:r>
            <a:r>
              <a:rPr kumimoji="1" lang="ko-KR" altLang="en-US" sz="2800" b="1" i="1" dirty="0">
                <a:solidFill>
                  <a:srgbClr val="404040"/>
                </a:solidFill>
              </a:rPr>
              <a:t>파일 업로드</a:t>
            </a:r>
            <a:r>
              <a:rPr kumimoji="1" lang="en-US" altLang="ko-KR" sz="2800" b="1" i="1" dirty="0">
                <a:solidFill>
                  <a:srgbClr val="404040"/>
                </a:solidFill>
              </a:rPr>
              <a:t>/</a:t>
            </a:r>
            <a:r>
              <a:rPr kumimoji="1" lang="ko-KR" altLang="en-US" sz="2800" b="1" i="1" dirty="0">
                <a:solidFill>
                  <a:srgbClr val="404040"/>
                </a:solidFill>
              </a:rPr>
              <a:t> 다운로드</a:t>
            </a:r>
            <a:endParaRPr kumimoji="1" lang="ko-Kore-KR" altLang="en-US" sz="2800" b="1" i="1" dirty="0">
              <a:solidFill>
                <a:srgbClr val="404040"/>
              </a:solidFill>
            </a:endParaRPr>
          </a:p>
        </p:txBody>
      </p: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90FB32AE-BC3E-D050-7B3D-2599D7188CCA}"/>
              </a:ext>
            </a:extLst>
          </p:cNvPr>
          <p:cNvCxnSpPr>
            <a:cxnSpLocks/>
          </p:cNvCxnSpPr>
          <p:nvPr/>
        </p:nvCxnSpPr>
        <p:spPr>
          <a:xfrm>
            <a:off x="710350" y="1433787"/>
            <a:ext cx="10771300" cy="0"/>
          </a:xfrm>
          <a:prstGeom prst="line">
            <a:avLst/>
          </a:prstGeom>
          <a:ln w="50800">
            <a:solidFill>
              <a:srgbClr val="93CA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85B7C55E-8BD4-7F6F-31AF-EAC471C559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1089" y="1774470"/>
            <a:ext cx="7772400" cy="4011922"/>
          </a:xfrm>
          <a:prstGeom prst="rect">
            <a:avLst/>
          </a:prstGeom>
        </p:spPr>
      </p:pic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401301-4B20-E213-D751-74DD29DF3C9B}"/>
              </a:ext>
            </a:extLst>
          </p:cNvPr>
          <p:cNvSpPr/>
          <p:nvPr/>
        </p:nvSpPr>
        <p:spPr>
          <a:xfrm>
            <a:off x="2456597" y="3251576"/>
            <a:ext cx="736979" cy="310487"/>
          </a:xfrm>
          <a:prstGeom prst="roundRect">
            <a:avLst/>
          </a:prstGeom>
          <a:noFill/>
          <a:ln w="22225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아래쪽 화살표[D] 12">
            <a:extLst>
              <a:ext uri="{FF2B5EF4-FFF2-40B4-BE49-F238E27FC236}">
                <a16:creationId xmlns:a16="http://schemas.microsoft.com/office/drawing/2014/main" id="{8F106AC4-B124-AF9D-A0BD-3274FA2DE648}"/>
              </a:ext>
            </a:extLst>
          </p:cNvPr>
          <p:cNvSpPr/>
          <p:nvPr/>
        </p:nvSpPr>
        <p:spPr>
          <a:xfrm rot="19255895">
            <a:off x="3608752" y="3493674"/>
            <a:ext cx="459967" cy="1457848"/>
          </a:xfrm>
          <a:prstGeom prst="downArrow">
            <a:avLst>
              <a:gd name="adj1" fmla="val 14000"/>
              <a:gd name="adj2" fmla="val 67474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4227EA9-AA6A-2642-D5F1-FCAFE230C108}"/>
              </a:ext>
            </a:extLst>
          </p:cNvPr>
          <p:cNvSpPr txBox="1"/>
          <p:nvPr/>
        </p:nvSpPr>
        <p:spPr>
          <a:xfrm>
            <a:off x="1073946" y="1804211"/>
            <a:ext cx="1382651" cy="494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2000" b="1" i="1" dirty="0">
                <a:solidFill>
                  <a:srgbClr val="404040"/>
                </a:solidFill>
              </a:rPr>
              <a:t>업로드 </a:t>
            </a:r>
            <a:endParaRPr kumimoji="1" lang="ko-Kore-KR" altLang="en-US" sz="2000" b="1" i="1" dirty="0">
              <a:solidFill>
                <a:srgbClr val="4040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73260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DA899EA-5290-4466-9CDB-D71C1B2EDCFA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7200" kern="0" dirty="0">
              <a:solidFill>
                <a:prstClr val="white"/>
              </a:solidFill>
            </a:endParaRPr>
          </a:p>
        </p:txBody>
      </p:sp>
      <p:sp>
        <p:nvSpPr>
          <p:cNvPr id="7" name="모서리가 둥근 직사각형 5">
            <a:extLst>
              <a:ext uri="{FF2B5EF4-FFF2-40B4-BE49-F238E27FC236}">
                <a16:creationId xmlns:a16="http://schemas.microsoft.com/office/drawing/2014/main" id="{978B0B98-AD96-4F4D-A1D3-E344E7E3ADFB}"/>
              </a:ext>
            </a:extLst>
          </p:cNvPr>
          <p:cNvSpPr/>
          <p:nvPr/>
        </p:nvSpPr>
        <p:spPr>
          <a:xfrm>
            <a:off x="222421" y="252037"/>
            <a:ext cx="11747157" cy="6353926"/>
          </a:xfrm>
          <a:prstGeom prst="rect">
            <a:avLst/>
          </a:prstGeom>
          <a:solidFill>
            <a:schemeClr val="bg1"/>
          </a:solidFill>
          <a:ln w="9525">
            <a:noFill/>
          </a:ln>
          <a:effectLst>
            <a:outerShdw dist="1270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rtlCol="0" anchor="t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3600" b="1" kern="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B92908-3100-0D61-BC0C-14DE76640B40}"/>
              </a:ext>
            </a:extLst>
          </p:cNvPr>
          <p:cNvSpPr txBox="1"/>
          <p:nvPr/>
        </p:nvSpPr>
        <p:spPr>
          <a:xfrm>
            <a:off x="852930" y="501974"/>
            <a:ext cx="26246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3200" b="1" i="1" dirty="0">
                <a:solidFill>
                  <a:srgbClr val="404040"/>
                </a:solidFill>
              </a:rPr>
              <a:t>Overview</a:t>
            </a:r>
            <a:endParaRPr kumimoji="1" lang="ko-Kore-KR" altLang="en-US" sz="3200" b="1" i="1" dirty="0">
              <a:solidFill>
                <a:srgbClr val="404040"/>
              </a:solidFill>
            </a:endParaRPr>
          </a:p>
        </p:txBody>
      </p: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90FB32AE-BC3E-D050-7B3D-2599D7188CCA}"/>
              </a:ext>
            </a:extLst>
          </p:cNvPr>
          <p:cNvCxnSpPr>
            <a:cxnSpLocks/>
          </p:cNvCxnSpPr>
          <p:nvPr/>
        </p:nvCxnSpPr>
        <p:spPr>
          <a:xfrm>
            <a:off x="710350" y="1173629"/>
            <a:ext cx="10771300" cy="0"/>
          </a:xfrm>
          <a:prstGeom prst="line">
            <a:avLst/>
          </a:prstGeom>
          <a:ln w="50800">
            <a:solidFill>
              <a:srgbClr val="93CA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A1A1514F-3ACB-8826-8CEE-4409C1358991}"/>
              </a:ext>
            </a:extLst>
          </p:cNvPr>
          <p:cNvGrpSpPr/>
          <p:nvPr/>
        </p:nvGrpSpPr>
        <p:grpSpPr>
          <a:xfrm>
            <a:off x="1633503" y="1913388"/>
            <a:ext cx="2037837" cy="620740"/>
            <a:chOff x="1660642" y="1980791"/>
            <a:chExt cx="2037837" cy="620740"/>
          </a:xfrm>
        </p:grpSpPr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E82B1440-0ECC-3586-A2A9-B1C1862EA682}"/>
                </a:ext>
              </a:extLst>
            </p:cNvPr>
            <p:cNvSpPr/>
            <p:nvPr/>
          </p:nvSpPr>
          <p:spPr>
            <a:xfrm>
              <a:off x="1660642" y="1980791"/>
              <a:ext cx="620740" cy="620740"/>
            </a:xfrm>
            <a:prstGeom prst="ellipse">
              <a:avLst/>
            </a:prstGeom>
            <a:solidFill>
              <a:srgbClr val="93CAEB"/>
            </a:solidFill>
            <a:ln>
              <a:solidFill>
                <a:srgbClr val="93CAE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600" b="1" dirty="0"/>
                <a:t>01</a:t>
              </a:r>
              <a:endParaRPr kumimoji="1" lang="ko-Kore-KR" altLang="en-US" sz="1600" b="1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490361A-1E98-B49F-A3D3-604BBD2B3A67}"/>
                </a:ext>
              </a:extLst>
            </p:cNvPr>
            <p:cNvSpPr txBox="1"/>
            <p:nvPr/>
          </p:nvSpPr>
          <p:spPr>
            <a:xfrm>
              <a:off x="2368442" y="2091106"/>
              <a:ext cx="133003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2000" b="1" dirty="0"/>
                <a:t>Overview</a:t>
              </a:r>
              <a:endParaRPr kumimoji="1" lang="ko-Kore-KR" altLang="en-US" b="1" dirty="0"/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68606C5E-860B-4739-B904-E0582A0F2E46}"/>
              </a:ext>
            </a:extLst>
          </p:cNvPr>
          <p:cNvGrpSpPr/>
          <p:nvPr/>
        </p:nvGrpSpPr>
        <p:grpSpPr>
          <a:xfrm>
            <a:off x="1633503" y="2675850"/>
            <a:ext cx="4166721" cy="620740"/>
            <a:chOff x="1660642" y="1980791"/>
            <a:chExt cx="4166721" cy="620740"/>
          </a:xfrm>
        </p:grpSpPr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4674564B-3629-2DE0-EDF6-39AD63A56932}"/>
                </a:ext>
              </a:extLst>
            </p:cNvPr>
            <p:cNvSpPr/>
            <p:nvPr/>
          </p:nvSpPr>
          <p:spPr>
            <a:xfrm>
              <a:off x="1660642" y="1980791"/>
              <a:ext cx="620740" cy="620740"/>
            </a:xfrm>
            <a:prstGeom prst="ellipse">
              <a:avLst/>
            </a:prstGeom>
            <a:solidFill>
              <a:srgbClr val="93CAEB"/>
            </a:solidFill>
            <a:ln>
              <a:solidFill>
                <a:srgbClr val="93CAE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600" b="1" dirty="0"/>
                <a:t>02</a:t>
              </a:r>
              <a:endParaRPr kumimoji="1" lang="ko-Kore-KR" altLang="en-US" sz="1600" b="1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545FE11-62DB-A7F7-DB0C-882DFD672654}"/>
                </a:ext>
              </a:extLst>
            </p:cNvPr>
            <p:cNvSpPr txBox="1"/>
            <p:nvPr/>
          </p:nvSpPr>
          <p:spPr>
            <a:xfrm>
              <a:off x="2368442" y="2091106"/>
              <a:ext cx="34589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b="1" dirty="0"/>
                <a:t>Goal/Problem &amp; Requirement</a:t>
              </a:r>
              <a:endParaRPr kumimoji="1" lang="ko-Kore-KR" altLang="en-US" b="1" dirty="0"/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EDB5EC20-774F-BA87-A324-D5403ECA650D}"/>
              </a:ext>
            </a:extLst>
          </p:cNvPr>
          <p:cNvGrpSpPr/>
          <p:nvPr/>
        </p:nvGrpSpPr>
        <p:grpSpPr>
          <a:xfrm>
            <a:off x="1633503" y="3506704"/>
            <a:ext cx="2375649" cy="620740"/>
            <a:chOff x="1660642" y="1980791"/>
            <a:chExt cx="2375649" cy="620740"/>
          </a:xfrm>
        </p:grpSpPr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62C8D529-6762-51AD-1225-950DB2F0C2AE}"/>
                </a:ext>
              </a:extLst>
            </p:cNvPr>
            <p:cNvSpPr/>
            <p:nvPr/>
          </p:nvSpPr>
          <p:spPr>
            <a:xfrm>
              <a:off x="1660642" y="1980791"/>
              <a:ext cx="620740" cy="620740"/>
            </a:xfrm>
            <a:prstGeom prst="ellipse">
              <a:avLst/>
            </a:prstGeom>
            <a:solidFill>
              <a:srgbClr val="93CAEB"/>
            </a:solidFill>
            <a:ln>
              <a:solidFill>
                <a:srgbClr val="93CAE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600" b="1" dirty="0"/>
                <a:t>03</a:t>
              </a:r>
              <a:endParaRPr kumimoji="1" lang="ko-Kore-KR" altLang="en-US" sz="1600" b="1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D174AA2-9449-EA7A-30F1-F03FC2C32F26}"/>
                </a:ext>
              </a:extLst>
            </p:cNvPr>
            <p:cNvSpPr txBox="1"/>
            <p:nvPr/>
          </p:nvSpPr>
          <p:spPr>
            <a:xfrm>
              <a:off x="2368442" y="2091106"/>
              <a:ext cx="16678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b="1" dirty="0"/>
                <a:t>Approach</a:t>
              </a:r>
              <a:endParaRPr kumimoji="1" lang="ko-Kore-KR" altLang="en-US" b="1" dirty="0"/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26B242CF-1FE1-584A-3C69-61BD70884601}"/>
              </a:ext>
            </a:extLst>
          </p:cNvPr>
          <p:cNvGrpSpPr/>
          <p:nvPr/>
        </p:nvGrpSpPr>
        <p:grpSpPr>
          <a:xfrm>
            <a:off x="1633503" y="4267048"/>
            <a:ext cx="3821824" cy="620740"/>
            <a:chOff x="1660642" y="1980791"/>
            <a:chExt cx="3821824" cy="620740"/>
          </a:xfrm>
        </p:grpSpPr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93CB4C46-04F7-44F2-4E72-7D188BF555B1}"/>
                </a:ext>
              </a:extLst>
            </p:cNvPr>
            <p:cNvSpPr/>
            <p:nvPr/>
          </p:nvSpPr>
          <p:spPr>
            <a:xfrm>
              <a:off x="1660642" y="1980791"/>
              <a:ext cx="620740" cy="620740"/>
            </a:xfrm>
            <a:prstGeom prst="ellipse">
              <a:avLst/>
            </a:prstGeom>
            <a:solidFill>
              <a:srgbClr val="93CAEB"/>
            </a:solidFill>
            <a:ln>
              <a:solidFill>
                <a:srgbClr val="93CAE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600" b="1" dirty="0"/>
                <a:t>04</a:t>
              </a:r>
              <a:endParaRPr kumimoji="1" lang="ko-Kore-KR" altLang="en-US" sz="1600" b="1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128FCFC3-2DC9-844E-9029-358206B3FB59}"/>
                </a:ext>
              </a:extLst>
            </p:cNvPr>
            <p:cNvSpPr txBox="1"/>
            <p:nvPr/>
          </p:nvSpPr>
          <p:spPr>
            <a:xfrm>
              <a:off x="2368441" y="2091106"/>
              <a:ext cx="31140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b="1" dirty="0"/>
                <a:t>Development Environment</a:t>
              </a:r>
              <a:endParaRPr kumimoji="1" lang="ko-Kore-KR" altLang="en-US" b="1" dirty="0"/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BFAFA17E-2155-6FF9-76D4-771064669A31}"/>
              </a:ext>
            </a:extLst>
          </p:cNvPr>
          <p:cNvGrpSpPr/>
          <p:nvPr/>
        </p:nvGrpSpPr>
        <p:grpSpPr>
          <a:xfrm>
            <a:off x="6570848" y="3118630"/>
            <a:ext cx="3350629" cy="620740"/>
            <a:chOff x="1660642" y="1980791"/>
            <a:chExt cx="3350629" cy="620740"/>
          </a:xfrm>
        </p:grpSpPr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9196F781-E307-A7FB-1241-88A70B63891F}"/>
                </a:ext>
              </a:extLst>
            </p:cNvPr>
            <p:cNvSpPr/>
            <p:nvPr/>
          </p:nvSpPr>
          <p:spPr>
            <a:xfrm>
              <a:off x="1660642" y="1980791"/>
              <a:ext cx="620740" cy="620740"/>
            </a:xfrm>
            <a:prstGeom prst="ellipse">
              <a:avLst/>
            </a:prstGeom>
            <a:solidFill>
              <a:srgbClr val="93CAEB"/>
            </a:solidFill>
            <a:ln>
              <a:solidFill>
                <a:srgbClr val="93CAE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600" b="1" dirty="0"/>
                <a:t>07</a:t>
              </a:r>
              <a:endParaRPr kumimoji="1" lang="ko-Kore-KR" altLang="en-US" sz="1600" b="1" dirty="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36FC96DA-D6EA-CD34-4A32-6140AEAAF530}"/>
                </a:ext>
              </a:extLst>
            </p:cNvPr>
            <p:cNvSpPr txBox="1"/>
            <p:nvPr/>
          </p:nvSpPr>
          <p:spPr>
            <a:xfrm>
              <a:off x="2368442" y="2091106"/>
              <a:ext cx="26428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b="1" dirty="0"/>
                <a:t>Results</a:t>
              </a:r>
              <a:endParaRPr kumimoji="1" lang="ko-Kore-KR" altLang="en-US" b="1" dirty="0"/>
            </a:p>
          </p:txBody>
        </p: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6D01D25E-4851-A66E-F4AF-813BF57E2484}"/>
              </a:ext>
            </a:extLst>
          </p:cNvPr>
          <p:cNvGrpSpPr/>
          <p:nvPr/>
        </p:nvGrpSpPr>
        <p:grpSpPr>
          <a:xfrm>
            <a:off x="6570848" y="3881092"/>
            <a:ext cx="3210715" cy="620740"/>
            <a:chOff x="1660642" y="1980791"/>
            <a:chExt cx="3210715" cy="620740"/>
          </a:xfrm>
        </p:grpSpPr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B5482376-5720-ADB6-39A3-8E5B70E7D27A}"/>
                </a:ext>
              </a:extLst>
            </p:cNvPr>
            <p:cNvSpPr/>
            <p:nvPr/>
          </p:nvSpPr>
          <p:spPr>
            <a:xfrm>
              <a:off x="1660642" y="1980791"/>
              <a:ext cx="620740" cy="620740"/>
            </a:xfrm>
            <a:prstGeom prst="ellipse">
              <a:avLst/>
            </a:prstGeom>
            <a:solidFill>
              <a:srgbClr val="93CAEB"/>
            </a:solidFill>
            <a:ln>
              <a:solidFill>
                <a:srgbClr val="93CAE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600" b="1" dirty="0"/>
                <a:t>08</a:t>
              </a:r>
              <a:endParaRPr kumimoji="1" lang="ko-Kore-KR" altLang="en-US" sz="1600" b="1" dirty="0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012EE419-4BBA-80E6-DA9B-051073E3B86C}"/>
                </a:ext>
              </a:extLst>
            </p:cNvPr>
            <p:cNvSpPr txBox="1"/>
            <p:nvPr/>
          </p:nvSpPr>
          <p:spPr>
            <a:xfrm>
              <a:off x="2368442" y="2091106"/>
              <a:ext cx="25029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b="1" dirty="0"/>
                <a:t>Demo</a:t>
              </a:r>
              <a:endParaRPr kumimoji="1" lang="ko-Kore-KR" altLang="en-US" b="1" dirty="0"/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26EE054F-D0F9-9389-6D81-21976D3D6529}"/>
              </a:ext>
            </a:extLst>
          </p:cNvPr>
          <p:cNvGrpSpPr/>
          <p:nvPr/>
        </p:nvGrpSpPr>
        <p:grpSpPr>
          <a:xfrm>
            <a:off x="6570848" y="4708561"/>
            <a:ext cx="4628106" cy="620740"/>
            <a:chOff x="1660642" y="1980791"/>
            <a:chExt cx="4628106" cy="620740"/>
          </a:xfrm>
        </p:grpSpPr>
        <p:sp>
          <p:nvSpPr>
            <p:cNvPr id="64" name="타원 63">
              <a:extLst>
                <a:ext uri="{FF2B5EF4-FFF2-40B4-BE49-F238E27FC236}">
                  <a16:creationId xmlns:a16="http://schemas.microsoft.com/office/drawing/2014/main" id="{770B354A-40E1-45FF-3D9D-8C13C7CC0444}"/>
                </a:ext>
              </a:extLst>
            </p:cNvPr>
            <p:cNvSpPr/>
            <p:nvPr/>
          </p:nvSpPr>
          <p:spPr>
            <a:xfrm>
              <a:off x="1660642" y="1980791"/>
              <a:ext cx="620740" cy="620740"/>
            </a:xfrm>
            <a:prstGeom prst="ellipse">
              <a:avLst/>
            </a:prstGeom>
            <a:solidFill>
              <a:srgbClr val="93CAEB"/>
            </a:solidFill>
            <a:ln>
              <a:solidFill>
                <a:srgbClr val="93CAE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600" b="1" dirty="0"/>
                <a:t>09</a:t>
              </a:r>
              <a:endParaRPr kumimoji="1" lang="ko-Kore-KR" altLang="en-US" sz="1600" b="1" dirty="0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775D5633-2051-8D7C-56B6-871EE2909FD7}"/>
                </a:ext>
              </a:extLst>
            </p:cNvPr>
            <p:cNvSpPr txBox="1"/>
            <p:nvPr/>
          </p:nvSpPr>
          <p:spPr>
            <a:xfrm>
              <a:off x="2368442" y="2091106"/>
              <a:ext cx="39203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b="1" dirty="0"/>
                <a:t>Division and Assignment of work</a:t>
              </a:r>
              <a:endParaRPr kumimoji="1" lang="ko-Kore-KR" altLang="en-US" b="1" dirty="0"/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F033B9EA-C8E6-8D59-F1BC-9A0703A7A989}"/>
              </a:ext>
            </a:extLst>
          </p:cNvPr>
          <p:cNvGrpSpPr/>
          <p:nvPr/>
        </p:nvGrpSpPr>
        <p:grpSpPr>
          <a:xfrm>
            <a:off x="1633503" y="5027392"/>
            <a:ext cx="3210715" cy="620740"/>
            <a:chOff x="1660642" y="1980791"/>
            <a:chExt cx="3210715" cy="620740"/>
          </a:xfrm>
        </p:grpSpPr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F9E6EEE6-F27C-A6E5-7697-C99F12E11B80}"/>
                </a:ext>
              </a:extLst>
            </p:cNvPr>
            <p:cNvSpPr/>
            <p:nvPr/>
          </p:nvSpPr>
          <p:spPr>
            <a:xfrm>
              <a:off x="1660642" y="1980791"/>
              <a:ext cx="620740" cy="620740"/>
            </a:xfrm>
            <a:prstGeom prst="ellipse">
              <a:avLst/>
            </a:prstGeom>
            <a:solidFill>
              <a:srgbClr val="93CAEB"/>
            </a:solidFill>
            <a:ln>
              <a:solidFill>
                <a:srgbClr val="93CAE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600" b="1" dirty="0"/>
                <a:t>05</a:t>
              </a:r>
              <a:endParaRPr kumimoji="1" lang="ko-Kore-KR" altLang="en-US" sz="1600" b="1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9628D6C-59FB-9660-2833-552006330A03}"/>
                </a:ext>
              </a:extLst>
            </p:cNvPr>
            <p:cNvSpPr txBox="1"/>
            <p:nvPr/>
          </p:nvSpPr>
          <p:spPr>
            <a:xfrm>
              <a:off x="2368442" y="2091106"/>
              <a:ext cx="25029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b="1" dirty="0"/>
                <a:t>Architecture	</a:t>
              </a:r>
              <a:endParaRPr kumimoji="1" lang="ko-Kore-KR" altLang="en-US" b="1" dirty="0"/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337EC5B6-4710-8B4F-D5A3-D93009AB07BA}"/>
              </a:ext>
            </a:extLst>
          </p:cNvPr>
          <p:cNvGrpSpPr/>
          <p:nvPr/>
        </p:nvGrpSpPr>
        <p:grpSpPr>
          <a:xfrm>
            <a:off x="6570848" y="2368392"/>
            <a:ext cx="3683177" cy="620740"/>
            <a:chOff x="1660642" y="1980791"/>
            <a:chExt cx="3683177" cy="620740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87363410-815A-7829-F9AA-0BEE9A9C9F3A}"/>
                </a:ext>
              </a:extLst>
            </p:cNvPr>
            <p:cNvSpPr/>
            <p:nvPr/>
          </p:nvSpPr>
          <p:spPr>
            <a:xfrm>
              <a:off x="1660642" y="1980791"/>
              <a:ext cx="620740" cy="620740"/>
            </a:xfrm>
            <a:prstGeom prst="ellipse">
              <a:avLst/>
            </a:prstGeom>
            <a:solidFill>
              <a:srgbClr val="93CAEB"/>
            </a:solidFill>
            <a:ln>
              <a:solidFill>
                <a:srgbClr val="93CAE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600" b="1" dirty="0"/>
                <a:t>06</a:t>
              </a:r>
              <a:endParaRPr kumimoji="1" lang="ko-Kore-KR" altLang="en-US" sz="1600" b="1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71F87AC-E25C-F349-1DC2-8F38216D6C0F}"/>
                </a:ext>
              </a:extLst>
            </p:cNvPr>
            <p:cNvSpPr txBox="1"/>
            <p:nvPr/>
          </p:nvSpPr>
          <p:spPr>
            <a:xfrm>
              <a:off x="2368442" y="2091106"/>
              <a:ext cx="29753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b="1" dirty="0"/>
                <a:t>Implementations Spec</a:t>
              </a:r>
              <a:endParaRPr kumimoji="1" lang="ko-Kore-KR" alt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6302325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DA899EA-5290-4466-9CDB-D71C1B2EDCFA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7200" kern="0" dirty="0">
              <a:solidFill>
                <a:prstClr val="white"/>
              </a:solidFill>
            </a:endParaRPr>
          </a:p>
        </p:txBody>
      </p:sp>
      <p:sp>
        <p:nvSpPr>
          <p:cNvPr id="7" name="모서리가 둥근 직사각형 5">
            <a:extLst>
              <a:ext uri="{FF2B5EF4-FFF2-40B4-BE49-F238E27FC236}">
                <a16:creationId xmlns:a16="http://schemas.microsoft.com/office/drawing/2014/main" id="{978B0B98-AD96-4F4D-A1D3-E344E7E3ADFB}"/>
              </a:ext>
            </a:extLst>
          </p:cNvPr>
          <p:cNvSpPr/>
          <p:nvPr/>
        </p:nvSpPr>
        <p:spPr>
          <a:xfrm>
            <a:off x="222421" y="252037"/>
            <a:ext cx="11747157" cy="6353926"/>
          </a:xfrm>
          <a:prstGeom prst="rect">
            <a:avLst/>
          </a:prstGeom>
          <a:solidFill>
            <a:schemeClr val="bg1"/>
          </a:solidFill>
          <a:ln w="9525">
            <a:noFill/>
          </a:ln>
          <a:effectLst>
            <a:outerShdw dist="1270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rtlCol="0" anchor="t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3600" b="1" kern="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B92908-3100-0D61-BC0C-14DE76640B40}"/>
              </a:ext>
            </a:extLst>
          </p:cNvPr>
          <p:cNvSpPr txBox="1"/>
          <p:nvPr/>
        </p:nvSpPr>
        <p:spPr>
          <a:xfrm>
            <a:off x="852929" y="364525"/>
            <a:ext cx="10628721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b="1" i="1" dirty="0">
                <a:solidFill>
                  <a:schemeClr val="bg1">
                    <a:lumMod val="50000"/>
                  </a:schemeClr>
                </a:solidFill>
              </a:rPr>
              <a:t>Result</a:t>
            </a:r>
          </a:p>
          <a:p>
            <a:r>
              <a:rPr kumimoji="1" lang="en-US" altLang="ko-Kore-KR" sz="2800" b="1" i="1" dirty="0">
                <a:solidFill>
                  <a:srgbClr val="404040"/>
                </a:solidFill>
              </a:rPr>
              <a:t>Files – </a:t>
            </a:r>
            <a:r>
              <a:rPr kumimoji="1" lang="ko-KR" altLang="en-US" sz="2800" b="1" i="1" dirty="0">
                <a:solidFill>
                  <a:srgbClr val="404040"/>
                </a:solidFill>
              </a:rPr>
              <a:t>파일 업로드</a:t>
            </a:r>
            <a:r>
              <a:rPr kumimoji="1" lang="en-US" altLang="ko-KR" sz="2800" b="1" i="1" dirty="0">
                <a:solidFill>
                  <a:srgbClr val="404040"/>
                </a:solidFill>
              </a:rPr>
              <a:t>/</a:t>
            </a:r>
            <a:r>
              <a:rPr kumimoji="1" lang="ko-KR" altLang="en-US" sz="2800" b="1" i="1" dirty="0">
                <a:solidFill>
                  <a:srgbClr val="404040"/>
                </a:solidFill>
              </a:rPr>
              <a:t> 다운로드</a:t>
            </a:r>
            <a:endParaRPr kumimoji="1" lang="ko-Kore-KR" altLang="en-US" sz="2800" b="1" i="1" dirty="0">
              <a:solidFill>
                <a:srgbClr val="404040"/>
              </a:solidFill>
            </a:endParaRPr>
          </a:p>
        </p:txBody>
      </p: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90FB32AE-BC3E-D050-7B3D-2599D7188CCA}"/>
              </a:ext>
            </a:extLst>
          </p:cNvPr>
          <p:cNvCxnSpPr>
            <a:cxnSpLocks/>
          </p:cNvCxnSpPr>
          <p:nvPr/>
        </p:nvCxnSpPr>
        <p:spPr>
          <a:xfrm>
            <a:off x="710350" y="1433787"/>
            <a:ext cx="10771300" cy="0"/>
          </a:xfrm>
          <a:prstGeom prst="line">
            <a:avLst/>
          </a:prstGeom>
          <a:ln w="50800">
            <a:solidFill>
              <a:srgbClr val="93CA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4401301-4B20-E213-D751-74DD29DF3C9B}"/>
              </a:ext>
            </a:extLst>
          </p:cNvPr>
          <p:cNvSpPr/>
          <p:nvPr/>
        </p:nvSpPr>
        <p:spPr>
          <a:xfrm>
            <a:off x="2456597" y="3251576"/>
            <a:ext cx="736979" cy="310487"/>
          </a:xfrm>
          <a:prstGeom prst="roundRect">
            <a:avLst/>
          </a:prstGeom>
          <a:noFill/>
          <a:ln w="22225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아래쪽 화살표[D] 12">
            <a:extLst>
              <a:ext uri="{FF2B5EF4-FFF2-40B4-BE49-F238E27FC236}">
                <a16:creationId xmlns:a16="http://schemas.microsoft.com/office/drawing/2014/main" id="{8F106AC4-B124-AF9D-A0BD-3274FA2DE648}"/>
              </a:ext>
            </a:extLst>
          </p:cNvPr>
          <p:cNvSpPr/>
          <p:nvPr/>
        </p:nvSpPr>
        <p:spPr>
          <a:xfrm rot="19255895">
            <a:off x="3608752" y="3493674"/>
            <a:ext cx="459967" cy="1457848"/>
          </a:xfrm>
          <a:prstGeom prst="downArrow">
            <a:avLst>
              <a:gd name="adj1" fmla="val 14000"/>
              <a:gd name="adj2" fmla="val 67474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4227EA9-AA6A-2642-D5F1-FCAFE230C108}"/>
              </a:ext>
            </a:extLst>
          </p:cNvPr>
          <p:cNvSpPr txBox="1"/>
          <p:nvPr/>
        </p:nvSpPr>
        <p:spPr>
          <a:xfrm>
            <a:off x="852929" y="1806356"/>
            <a:ext cx="1382651" cy="494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2000" b="1" i="1" dirty="0">
                <a:solidFill>
                  <a:srgbClr val="404040"/>
                </a:solidFill>
              </a:rPr>
              <a:t>다운로드 </a:t>
            </a:r>
            <a:endParaRPr kumimoji="1" lang="ko-Kore-KR" altLang="en-US" sz="2000" b="1" i="1" dirty="0">
              <a:solidFill>
                <a:srgbClr val="404040"/>
              </a:solidFill>
            </a:endParaRPr>
          </a:p>
        </p:txBody>
      </p:sp>
      <p:pic>
        <p:nvPicPr>
          <p:cNvPr id="8" name="그림 7" descr="텍스트, 폰트, 번호, 스크린샷이(가) 표시된 사진&#10;&#10;자동 생성된 설명">
            <a:extLst>
              <a:ext uri="{FF2B5EF4-FFF2-40B4-BE49-F238E27FC236}">
                <a16:creationId xmlns:a16="http://schemas.microsoft.com/office/drawing/2014/main" id="{0124B0C1-9E58-235A-5109-50411774C0F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14"/>
          <a:stretch/>
        </p:blipFill>
        <p:spPr>
          <a:xfrm>
            <a:off x="2235580" y="1929950"/>
            <a:ext cx="8094230" cy="3743235"/>
          </a:xfrm>
          <a:prstGeom prst="rect">
            <a:avLst/>
          </a:prstGeom>
        </p:spPr>
      </p:pic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AC009C15-23E2-A581-EA91-5DE9493DA307}"/>
              </a:ext>
            </a:extLst>
          </p:cNvPr>
          <p:cNvSpPr/>
          <p:nvPr/>
        </p:nvSpPr>
        <p:spPr>
          <a:xfrm>
            <a:off x="7590429" y="4169259"/>
            <a:ext cx="736979" cy="1627520"/>
          </a:xfrm>
          <a:prstGeom prst="roundRect">
            <a:avLst/>
          </a:prstGeom>
          <a:noFill/>
          <a:ln w="22225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407419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DA899EA-5290-4466-9CDB-D71C1B2EDCFA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7200" kern="0" dirty="0">
              <a:solidFill>
                <a:prstClr val="white"/>
              </a:solidFill>
            </a:endParaRPr>
          </a:p>
        </p:txBody>
      </p:sp>
      <p:sp>
        <p:nvSpPr>
          <p:cNvPr id="7" name="모서리가 둥근 직사각형 5">
            <a:extLst>
              <a:ext uri="{FF2B5EF4-FFF2-40B4-BE49-F238E27FC236}">
                <a16:creationId xmlns:a16="http://schemas.microsoft.com/office/drawing/2014/main" id="{978B0B98-AD96-4F4D-A1D3-E344E7E3ADFB}"/>
              </a:ext>
            </a:extLst>
          </p:cNvPr>
          <p:cNvSpPr/>
          <p:nvPr/>
        </p:nvSpPr>
        <p:spPr>
          <a:xfrm>
            <a:off x="222421" y="252037"/>
            <a:ext cx="11747157" cy="6353926"/>
          </a:xfrm>
          <a:prstGeom prst="rect">
            <a:avLst/>
          </a:prstGeom>
          <a:solidFill>
            <a:schemeClr val="bg1"/>
          </a:solidFill>
          <a:ln w="9525">
            <a:noFill/>
          </a:ln>
          <a:effectLst>
            <a:outerShdw dist="1270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rtlCol="0" anchor="t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3600" b="1" kern="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B92908-3100-0D61-BC0C-14DE76640B40}"/>
              </a:ext>
            </a:extLst>
          </p:cNvPr>
          <p:cNvSpPr txBox="1"/>
          <p:nvPr/>
        </p:nvSpPr>
        <p:spPr>
          <a:xfrm>
            <a:off x="852929" y="364525"/>
            <a:ext cx="10628721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b="1" i="1" dirty="0">
                <a:solidFill>
                  <a:schemeClr val="bg1">
                    <a:lumMod val="50000"/>
                  </a:schemeClr>
                </a:solidFill>
              </a:rPr>
              <a:t>Result</a:t>
            </a:r>
          </a:p>
          <a:p>
            <a:r>
              <a:rPr kumimoji="1" lang="en-US" altLang="ko-Kore-KR" sz="2800" b="1" i="1" dirty="0">
                <a:solidFill>
                  <a:srgbClr val="404040"/>
                </a:solidFill>
              </a:rPr>
              <a:t>Files – </a:t>
            </a:r>
            <a:r>
              <a:rPr kumimoji="1" lang="ko-KR" altLang="en-US" sz="2800" b="1" i="1" dirty="0">
                <a:solidFill>
                  <a:srgbClr val="404040"/>
                </a:solidFill>
              </a:rPr>
              <a:t>파일 업로드</a:t>
            </a:r>
            <a:r>
              <a:rPr kumimoji="1" lang="en-US" altLang="ko-KR" sz="2800" b="1" i="1" dirty="0">
                <a:solidFill>
                  <a:srgbClr val="404040"/>
                </a:solidFill>
              </a:rPr>
              <a:t>/</a:t>
            </a:r>
            <a:r>
              <a:rPr kumimoji="1" lang="ko-KR" altLang="en-US" sz="2800" b="1" i="1" dirty="0">
                <a:solidFill>
                  <a:srgbClr val="404040"/>
                </a:solidFill>
              </a:rPr>
              <a:t> 다운로드</a:t>
            </a:r>
            <a:endParaRPr kumimoji="1" lang="ko-Kore-KR" altLang="en-US" sz="2800" b="1" i="1" dirty="0">
              <a:solidFill>
                <a:srgbClr val="404040"/>
              </a:solidFill>
            </a:endParaRPr>
          </a:p>
        </p:txBody>
      </p: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90FB32AE-BC3E-D050-7B3D-2599D7188CCA}"/>
              </a:ext>
            </a:extLst>
          </p:cNvPr>
          <p:cNvCxnSpPr>
            <a:cxnSpLocks/>
          </p:cNvCxnSpPr>
          <p:nvPr/>
        </p:nvCxnSpPr>
        <p:spPr>
          <a:xfrm>
            <a:off x="710350" y="1433787"/>
            <a:ext cx="10771300" cy="0"/>
          </a:xfrm>
          <a:prstGeom prst="line">
            <a:avLst/>
          </a:prstGeom>
          <a:ln w="50800">
            <a:solidFill>
              <a:srgbClr val="93CA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4B0DDE11-093A-9FEE-465A-44E359DEA7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6000" y="1564331"/>
            <a:ext cx="7560000" cy="2442461"/>
          </a:xfrm>
          <a:prstGeom prst="rect">
            <a:avLst/>
          </a:prstGeom>
        </p:spPr>
      </p:pic>
      <p:pic>
        <p:nvPicPr>
          <p:cNvPr id="9" name="그림 8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3CEA0AAA-9532-3690-AD16-2687FB8FE9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6000" y="4196384"/>
            <a:ext cx="7560000" cy="2194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7518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DA899EA-5290-4466-9CDB-D71C1B2EDCFA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7200" kern="0" dirty="0">
              <a:solidFill>
                <a:prstClr val="white"/>
              </a:solidFill>
            </a:endParaRPr>
          </a:p>
        </p:txBody>
      </p:sp>
      <p:sp>
        <p:nvSpPr>
          <p:cNvPr id="7" name="모서리가 둥근 직사각형 5">
            <a:extLst>
              <a:ext uri="{FF2B5EF4-FFF2-40B4-BE49-F238E27FC236}">
                <a16:creationId xmlns:a16="http://schemas.microsoft.com/office/drawing/2014/main" id="{978B0B98-AD96-4F4D-A1D3-E344E7E3ADFB}"/>
              </a:ext>
            </a:extLst>
          </p:cNvPr>
          <p:cNvSpPr/>
          <p:nvPr/>
        </p:nvSpPr>
        <p:spPr>
          <a:xfrm>
            <a:off x="222421" y="252037"/>
            <a:ext cx="11747157" cy="6353926"/>
          </a:xfrm>
          <a:prstGeom prst="rect">
            <a:avLst/>
          </a:prstGeom>
          <a:solidFill>
            <a:schemeClr val="bg1"/>
          </a:solidFill>
          <a:ln w="9525">
            <a:noFill/>
          </a:ln>
          <a:effectLst>
            <a:outerShdw dist="1270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rtlCol="0" anchor="t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3600" b="1" kern="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B92908-3100-0D61-BC0C-14DE76640B40}"/>
              </a:ext>
            </a:extLst>
          </p:cNvPr>
          <p:cNvSpPr txBox="1"/>
          <p:nvPr/>
        </p:nvSpPr>
        <p:spPr>
          <a:xfrm>
            <a:off x="852929" y="364525"/>
            <a:ext cx="10628721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b="1" i="1" dirty="0">
                <a:solidFill>
                  <a:schemeClr val="bg1">
                    <a:lumMod val="50000"/>
                  </a:schemeClr>
                </a:solidFill>
              </a:rPr>
              <a:t>Result</a:t>
            </a:r>
          </a:p>
          <a:p>
            <a:r>
              <a:rPr kumimoji="1" lang="en-US" altLang="ko-Kore-KR" sz="2800" b="1" i="1" dirty="0">
                <a:solidFill>
                  <a:srgbClr val="404040"/>
                </a:solidFill>
              </a:rPr>
              <a:t>Files – </a:t>
            </a:r>
            <a:r>
              <a:rPr kumimoji="1" lang="ko-KR" altLang="en-US" sz="2800" b="1" i="1" dirty="0">
                <a:solidFill>
                  <a:srgbClr val="404040"/>
                </a:solidFill>
              </a:rPr>
              <a:t>파일 수정</a:t>
            </a:r>
            <a:endParaRPr kumimoji="1" lang="ko-Kore-KR" altLang="en-US" sz="2800" b="1" i="1" dirty="0">
              <a:solidFill>
                <a:srgbClr val="404040"/>
              </a:solidFill>
            </a:endParaRPr>
          </a:p>
        </p:txBody>
      </p: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90FB32AE-BC3E-D050-7B3D-2599D7188CCA}"/>
              </a:ext>
            </a:extLst>
          </p:cNvPr>
          <p:cNvCxnSpPr>
            <a:cxnSpLocks/>
          </p:cNvCxnSpPr>
          <p:nvPr/>
        </p:nvCxnSpPr>
        <p:spPr>
          <a:xfrm>
            <a:off x="710350" y="1433787"/>
            <a:ext cx="10771300" cy="0"/>
          </a:xfrm>
          <a:prstGeom prst="line">
            <a:avLst/>
          </a:prstGeom>
          <a:ln w="50800">
            <a:solidFill>
              <a:srgbClr val="93CA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 descr="텍스트, 폰트, 번호, 스크린샷이(가) 표시된 사진&#10;&#10;자동 생성된 설명">
            <a:extLst>
              <a:ext uri="{FF2B5EF4-FFF2-40B4-BE49-F238E27FC236}">
                <a16:creationId xmlns:a16="http://schemas.microsoft.com/office/drawing/2014/main" id="{9D9EE98D-9D82-A62B-86E3-8E2221D706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14"/>
          <a:stretch/>
        </p:blipFill>
        <p:spPr>
          <a:xfrm>
            <a:off x="2235580" y="1929950"/>
            <a:ext cx="8094230" cy="3743235"/>
          </a:xfrm>
          <a:prstGeom prst="rect">
            <a:avLst/>
          </a:prstGeom>
        </p:spPr>
      </p:pic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0AC884B2-1F6E-A30D-4989-D86090372122}"/>
              </a:ext>
            </a:extLst>
          </p:cNvPr>
          <p:cNvSpPr/>
          <p:nvPr/>
        </p:nvSpPr>
        <p:spPr>
          <a:xfrm>
            <a:off x="4833582" y="4203721"/>
            <a:ext cx="1621809" cy="1627520"/>
          </a:xfrm>
          <a:prstGeom prst="roundRect">
            <a:avLst/>
          </a:prstGeom>
          <a:noFill/>
          <a:ln w="22225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E41E50-E19B-B812-F42F-1740983A3F97}"/>
              </a:ext>
            </a:extLst>
          </p:cNvPr>
          <p:cNvSpPr txBox="1"/>
          <p:nvPr/>
        </p:nvSpPr>
        <p:spPr>
          <a:xfrm>
            <a:off x="852929" y="1806356"/>
            <a:ext cx="1382651" cy="494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2000" b="1" i="1" dirty="0">
                <a:solidFill>
                  <a:srgbClr val="404040"/>
                </a:solidFill>
              </a:rPr>
              <a:t>파일수정 </a:t>
            </a:r>
            <a:endParaRPr kumimoji="1" lang="ko-Kore-KR" altLang="en-US" sz="2000" b="1" i="1" dirty="0">
              <a:solidFill>
                <a:srgbClr val="4040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18243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DA899EA-5290-4466-9CDB-D71C1B2EDCFA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7200" kern="0" dirty="0">
              <a:solidFill>
                <a:prstClr val="white"/>
              </a:solidFill>
            </a:endParaRPr>
          </a:p>
        </p:txBody>
      </p:sp>
      <p:sp>
        <p:nvSpPr>
          <p:cNvPr id="7" name="모서리가 둥근 직사각형 5">
            <a:extLst>
              <a:ext uri="{FF2B5EF4-FFF2-40B4-BE49-F238E27FC236}">
                <a16:creationId xmlns:a16="http://schemas.microsoft.com/office/drawing/2014/main" id="{978B0B98-AD96-4F4D-A1D3-E344E7E3ADFB}"/>
              </a:ext>
            </a:extLst>
          </p:cNvPr>
          <p:cNvSpPr/>
          <p:nvPr/>
        </p:nvSpPr>
        <p:spPr>
          <a:xfrm>
            <a:off x="222421" y="252037"/>
            <a:ext cx="11747157" cy="6353926"/>
          </a:xfrm>
          <a:prstGeom prst="rect">
            <a:avLst/>
          </a:prstGeom>
          <a:solidFill>
            <a:schemeClr val="bg1"/>
          </a:solidFill>
          <a:ln w="9525">
            <a:noFill/>
          </a:ln>
          <a:effectLst>
            <a:outerShdw dist="1270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rtlCol="0" anchor="t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3600" b="1" kern="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B92908-3100-0D61-BC0C-14DE76640B40}"/>
              </a:ext>
            </a:extLst>
          </p:cNvPr>
          <p:cNvSpPr txBox="1"/>
          <p:nvPr/>
        </p:nvSpPr>
        <p:spPr>
          <a:xfrm>
            <a:off x="852929" y="364525"/>
            <a:ext cx="10628721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b="1" i="1" dirty="0">
                <a:solidFill>
                  <a:schemeClr val="bg1">
                    <a:lumMod val="50000"/>
                  </a:schemeClr>
                </a:solidFill>
              </a:rPr>
              <a:t>Result</a:t>
            </a:r>
          </a:p>
          <a:p>
            <a:r>
              <a:rPr kumimoji="1" lang="en-US" altLang="ko-Kore-KR" sz="2800" b="1" i="1" dirty="0">
                <a:solidFill>
                  <a:srgbClr val="404040"/>
                </a:solidFill>
              </a:rPr>
              <a:t>Files – </a:t>
            </a:r>
            <a:r>
              <a:rPr kumimoji="1" lang="ko-KR" altLang="en-US" sz="2800" b="1" i="1" dirty="0">
                <a:solidFill>
                  <a:srgbClr val="404040"/>
                </a:solidFill>
              </a:rPr>
              <a:t>파일 수정</a:t>
            </a:r>
            <a:endParaRPr kumimoji="1" lang="ko-Kore-KR" altLang="en-US" sz="2800" b="1" i="1" dirty="0">
              <a:solidFill>
                <a:srgbClr val="404040"/>
              </a:solidFill>
            </a:endParaRPr>
          </a:p>
        </p:txBody>
      </p: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90FB32AE-BC3E-D050-7B3D-2599D7188CCA}"/>
              </a:ext>
            </a:extLst>
          </p:cNvPr>
          <p:cNvCxnSpPr>
            <a:cxnSpLocks/>
          </p:cNvCxnSpPr>
          <p:nvPr/>
        </p:nvCxnSpPr>
        <p:spPr>
          <a:xfrm>
            <a:off x="710350" y="1433787"/>
            <a:ext cx="10771300" cy="0"/>
          </a:xfrm>
          <a:prstGeom prst="line">
            <a:avLst/>
          </a:prstGeom>
          <a:ln w="50800">
            <a:solidFill>
              <a:srgbClr val="93CA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 descr="텍스트, 스크린샷, 소프트웨어이(가) 표시된 사진&#10;&#10;자동 생성된 설명">
            <a:extLst>
              <a:ext uri="{FF2B5EF4-FFF2-40B4-BE49-F238E27FC236}">
                <a16:creationId xmlns:a16="http://schemas.microsoft.com/office/drawing/2014/main" id="{BCF83B48-A2CF-F83A-EA60-4A1F2D8942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1089" y="1900451"/>
            <a:ext cx="7772400" cy="4095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4545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DA899EA-5290-4466-9CDB-D71C1B2EDCFA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7200" kern="0" dirty="0">
              <a:solidFill>
                <a:prstClr val="white"/>
              </a:solidFill>
            </a:endParaRPr>
          </a:p>
        </p:txBody>
      </p:sp>
      <p:sp>
        <p:nvSpPr>
          <p:cNvPr id="7" name="모서리가 둥근 직사각형 5">
            <a:extLst>
              <a:ext uri="{FF2B5EF4-FFF2-40B4-BE49-F238E27FC236}">
                <a16:creationId xmlns:a16="http://schemas.microsoft.com/office/drawing/2014/main" id="{978B0B98-AD96-4F4D-A1D3-E344E7E3ADFB}"/>
              </a:ext>
            </a:extLst>
          </p:cNvPr>
          <p:cNvSpPr/>
          <p:nvPr/>
        </p:nvSpPr>
        <p:spPr>
          <a:xfrm>
            <a:off x="222421" y="252037"/>
            <a:ext cx="11747157" cy="6353926"/>
          </a:xfrm>
          <a:prstGeom prst="rect">
            <a:avLst/>
          </a:prstGeom>
          <a:solidFill>
            <a:schemeClr val="bg1"/>
          </a:solidFill>
          <a:ln w="9525">
            <a:noFill/>
          </a:ln>
          <a:effectLst>
            <a:outerShdw dist="1270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rtlCol="0" anchor="t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3600" b="1" kern="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B92908-3100-0D61-BC0C-14DE76640B40}"/>
              </a:ext>
            </a:extLst>
          </p:cNvPr>
          <p:cNvSpPr txBox="1"/>
          <p:nvPr/>
        </p:nvSpPr>
        <p:spPr>
          <a:xfrm>
            <a:off x="852929" y="364525"/>
            <a:ext cx="10628721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b="1" i="1" dirty="0">
                <a:solidFill>
                  <a:schemeClr val="bg1">
                    <a:lumMod val="50000"/>
                  </a:schemeClr>
                </a:solidFill>
              </a:rPr>
              <a:t>Result</a:t>
            </a:r>
          </a:p>
          <a:p>
            <a:r>
              <a:rPr kumimoji="1" lang="en-US" altLang="ko-Kore-KR" sz="2800" b="1" i="1" dirty="0">
                <a:solidFill>
                  <a:srgbClr val="404040"/>
                </a:solidFill>
              </a:rPr>
              <a:t>Groups – </a:t>
            </a:r>
            <a:r>
              <a:rPr kumimoji="1" lang="ko-KR" altLang="en-US" sz="2800" b="1" i="1" dirty="0">
                <a:solidFill>
                  <a:srgbClr val="404040"/>
                </a:solidFill>
              </a:rPr>
              <a:t>회원이 속한 그룹 조회</a:t>
            </a:r>
            <a:endParaRPr kumimoji="1" lang="ko-Kore-KR" altLang="en-US" sz="2800" b="1" i="1" dirty="0">
              <a:solidFill>
                <a:srgbClr val="404040"/>
              </a:solidFill>
            </a:endParaRPr>
          </a:p>
        </p:txBody>
      </p: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90FB32AE-BC3E-D050-7B3D-2599D7188CCA}"/>
              </a:ext>
            </a:extLst>
          </p:cNvPr>
          <p:cNvCxnSpPr>
            <a:cxnSpLocks/>
          </p:cNvCxnSpPr>
          <p:nvPr/>
        </p:nvCxnSpPr>
        <p:spPr>
          <a:xfrm>
            <a:off x="710350" y="1433787"/>
            <a:ext cx="10771300" cy="0"/>
          </a:xfrm>
          <a:prstGeom prst="line">
            <a:avLst/>
          </a:prstGeom>
          <a:ln w="50800">
            <a:solidFill>
              <a:srgbClr val="93CA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31A5A7ED-EBCF-07EB-4805-D42A9C15962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8001" y="1806356"/>
            <a:ext cx="7772400" cy="418513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CD8881A-25EF-EBD1-818A-D3F2211C56A2}"/>
              </a:ext>
            </a:extLst>
          </p:cNvPr>
          <p:cNvSpPr txBox="1"/>
          <p:nvPr/>
        </p:nvSpPr>
        <p:spPr>
          <a:xfrm>
            <a:off x="852929" y="1806356"/>
            <a:ext cx="1382651" cy="494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2000" b="1" i="1" dirty="0">
                <a:solidFill>
                  <a:srgbClr val="404040"/>
                </a:solidFill>
              </a:rPr>
              <a:t>그룹조회 </a:t>
            </a:r>
            <a:endParaRPr kumimoji="1" lang="ko-Kore-KR" altLang="en-US" sz="2000" b="1" i="1" dirty="0">
              <a:solidFill>
                <a:srgbClr val="4040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62611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DA899EA-5290-4466-9CDB-D71C1B2EDCFA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7200" kern="0" dirty="0">
              <a:solidFill>
                <a:prstClr val="white"/>
              </a:solidFill>
            </a:endParaRPr>
          </a:p>
        </p:txBody>
      </p:sp>
      <p:sp>
        <p:nvSpPr>
          <p:cNvPr id="7" name="모서리가 둥근 직사각형 5">
            <a:extLst>
              <a:ext uri="{FF2B5EF4-FFF2-40B4-BE49-F238E27FC236}">
                <a16:creationId xmlns:a16="http://schemas.microsoft.com/office/drawing/2014/main" id="{978B0B98-AD96-4F4D-A1D3-E344E7E3ADFB}"/>
              </a:ext>
            </a:extLst>
          </p:cNvPr>
          <p:cNvSpPr/>
          <p:nvPr/>
        </p:nvSpPr>
        <p:spPr>
          <a:xfrm>
            <a:off x="222421" y="252037"/>
            <a:ext cx="11747157" cy="6353926"/>
          </a:xfrm>
          <a:prstGeom prst="rect">
            <a:avLst/>
          </a:prstGeom>
          <a:solidFill>
            <a:schemeClr val="bg1"/>
          </a:solidFill>
          <a:ln w="9525">
            <a:noFill/>
          </a:ln>
          <a:effectLst>
            <a:outerShdw dist="1270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rtlCol="0" anchor="t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3600" b="1" kern="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B92908-3100-0D61-BC0C-14DE76640B40}"/>
              </a:ext>
            </a:extLst>
          </p:cNvPr>
          <p:cNvSpPr txBox="1"/>
          <p:nvPr/>
        </p:nvSpPr>
        <p:spPr>
          <a:xfrm>
            <a:off x="852929" y="364525"/>
            <a:ext cx="10628721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b="1" i="1" dirty="0">
                <a:solidFill>
                  <a:schemeClr val="bg1">
                    <a:lumMod val="50000"/>
                  </a:schemeClr>
                </a:solidFill>
              </a:rPr>
              <a:t>Result</a:t>
            </a:r>
          </a:p>
          <a:p>
            <a:r>
              <a:rPr kumimoji="1" lang="en-US" altLang="ko-Kore-KR" sz="2800" b="1" i="1" dirty="0">
                <a:solidFill>
                  <a:srgbClr val="404040"/>
                </a:solidFill>
              </a:rPr>
              <a:t>Groups – </a:t>
            </a:r>
            <a:r>
              <a:rPr kumimoji="1" lang="ko-KR" altLang="en-US" sz="2800" b="1" i="1" dirty="0">
                <a:solidFill>
                  <a:srgbClr val="404040"/>
                </a:solidFill>
              </a:rPr>
              <a:t>회원이 속한 그룹 조회</a:t>
            </a:r>
            <a:endParaRPr kumimoji="1" lang="ko-Kore-KR" altLang="en-US" sz="2800" b="1" i="1" dirty="0">
              <a:solidFill>
                <a:srgbClr val="404040"/>
              </a:solidFill>
            </a:endParaRPr>
          </a:p>
        </p:txBody>
      </p: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90FB32AE-BC3E-D050-7B3D-2599D7188CCA}"/>
              </a:ext>
            </a:extLst>
          </p:cNvPr>
          <p:cNvCxnSpPr>
            <a:cxnSpLocks/>
          </p:cNvCxnSpPr>
          <p:nvPr/>
        </p:nvCxnSpPr>
        <p:spPr>
          <a:xfrm>
            <a:off x="710350" y="1433787"/>
            <a:ext cx="10771300" cy="0"/>
          </a:xfrm>
          <a:prstGeom prst="line">
            <a:avLst/>
          </a:prstGeom>
          <a:ln w="50800">
            <a:solidFill>
              <a:srgbClr val="93CA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B6C92180-E95A-3E07-3E87-B007981178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799" y="1901287"/>
            <a:ext cx="7772400" cy="4174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4078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DA899EA-5290-4466-9CDB-D71C1B2EDCFA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7200" kern="0" dirty="0">
              <a:solidFill>
                <a:prstClr val="white"/>
              </a:solidFill>
            </a:endParaRPr>
          </a:p>
        </p:txBody>
      </p:sp>
      <p:sp>
        <p:nvSpPr>
          <p:cNvPr id="7" name="모서리가 둥근 직사각형 5">
            <a:extLst>
              <a:ext uri="{FF2B5EF4-FFF2-40B4-BE49-F238E27FC236}">
                <a16:creationId xmlns:a16="http://schemas.microsoft.com/office/drawing/2014/main" id="{978B0B98-AD96-4F4D-A1D3-E344E7E3ADFB}"/>
              </a:ext>
            </a:extLst>
          </p:cNvPr>
          <p:cNvSpPr/>
          <p:nvPr/>
        </p:nvSpPr>
        <p:spPr>
          <a:xfrm>
            <a:off x="222421" y="252037"/>
            <a:ext cx="11747157" cy="6353926"/>
          </a:xfrm>
          <a:prstGeom prst="rect">
            <a:avLst/>
          </a:prstGeom>
          <a:solidFill>
            <a:schemeClr val="bg1"/>
          </a:solidFill>
          <a:ln w="9525">
            <a:noFill/>
          </a:ln>
          <a:effectLst>
            <a:outerShdw dist="1270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rtlCol="0" anchor="t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3600" b="1" kern="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B92908-3100-0D61-BC0C-14DE76640B40}"/>
              </a:ext>
            </a:extLst>
          </p:cNvPr>
          <p:cNvSpPr txBox="1"/>
          <p:nvPr/>
        </p:nvSpPr>
        <p:spPr>
          <a:xfrm>
            <a:off x="852929" y="364525"/>
            <a:ext cx="10628721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b="1" i="1" dirty="0">
                <a:solidFill>
                  <a:schemeClr val="bg1">
                    <a:lumMod val="50000"/>
                  </a:schemeClr>
                </a:solidFill>
              </a:rPr>
              <a:t>Result</a:t>
            </a:r>
          </a:p>
          <a:p>
            <a:r>
              <a:rPr kumimoji="1" lang="en-US" altLang="ko-Kore-KR" sz="2800" b="1" i="1" dirty="0">
                <a:solidFill>
                  <a:srgbClr val="404040"/>
                </a:solidFill>
              </a:rPr>
              <a:t>Groups – </a:t>
            </a:r>
            <a:r>
              <a:rPr kumimoji="1" lang="ko-KR" altLang="en-US" sz="2800" b="1" i="1" dirty="0">
                <a:solidFill>
                  <a:srgbClr val="404040"/>
                </a:solidFill>
              </a:rPr>
              <a:t>그룹 멤버 조회</a:t>
            </a:r>
            <a:endParaRPr kumimoji="1" lang="ko-Kore-KR" altLang="en-US" sz="2800" b="1" i="1" dirty="0">
              <a:solidFill>
                <a:srgbClr val="404040"/>
              </a:solidFill>
            </a:endParaRPr>
          </a:p>
        </p:txBody>
      </p: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90FB32AE-BC3E-D050-7B3D-2599D7188CCA}"/>
              </a:ext>
            </a:extLst>
          </p:cNvPr>
          <p:cNvCxnSpPr>
            <a:cxnSpLocks/>
          </p:cNvCxnSpPr>
          <p:nvPr/>
        </p:nvCxnSpPr>
        <p:spPr>
          <a:xfrm>
            <a:off x="710350" y="1433787"/>
            <a:ext cx="10771300" cy="0"/>
          </a:xfrm>
          <a:prstGeom prst="line">
            <a:avLst/>
          </a:prstGeom>
          <a:ln w="50800">
            <a:solidFill>
              <a:srgbClr val="93CA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6E5F5022-76F5-B442-1350-17E9C901C6B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3" b="11559"/>
          <a:stretch/>
        </p:blipFill>
        <p:spPr>
          <a:xfrm>
            <a:off x="2961564" y="1826978"/>
            <a:ext cx="7751928" cy="370811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AB7D150-66B6-88D1-92EE-4BDFE6CAEE7E}"/>
              </a:ext>
            </a:extLst>
          </p:cNvPr>
          <p:cNvSpPr txBox="1"/>
          <p:nvPr/>
        </p:nvSpPr>
        <p:spPr>
          <a:xfrm>
            <a:off x="852929" y="1806356"/>
            <a:ext cx="2108635" cy="494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2000" b="1" i="1" dirty="0">
                <a:solidFill>
                  <a:srgbClr val="404040"/>
                </a:solidFill>
              </a:rPr>
              <a:t>그룹 멤버 조회 </a:t>
            </a:r>
            <a:endParaRPr kumimoji="1" lang="ko-Kore-KR" altLang="en-US" sz="2000" b="1" i="1" dirty="0">
              <a:solidFill>
                <a:srgbClr val="4040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04944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DA899EA-5290-4466-9CDB-D71C1B2EDCFA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7200" kern="0" dirty="0">
              <a:solidFill>
                <a:prstClr val="white"/>
              </a:solidFill>
            </a:endParaRPr>
          </a:p>
        </p:txBody>
      </p:sp>
      <p:sp>
        <p:nvSpPr>
          <p:cNvPr id="7" name="모서리가 둥근 직사각형 5">
            <a:extLst>
              <a:ext uri="{FF2B5EF4-FFF2-40B4-BE49-F238E27FC236}">
                <a16:creationId xmlns:a16="http://schemas.microsoft.com/office/drawing/2014/main" id="{978B0B98-AD96-4F4D-A1D3-E344E7E3ADFB}"/>
              </a:ext>
            </a:extLst>
          </p:cNvPr>
          <p:cNvSpPr/>
          <p:nvPr/>
        </p:nvSpPr>
        <p:spPr>
          <a:xfrm>
            <a:off x="222421" y="252037"/>
            <a:ext cx="11747157" cy="6353926"/>
          </a:xfrm>
          <a:prstGeom prst="rect">
            <a:avLst/>
          </a:prstGeom>
          <a:solidFill>
            <a:schemeClr val="bg1"/>
          </a:solidFill>
          <a:ln w="9525">
            <a:noFill/>
          </a:ln>
          <a:effectLst>
            <a:outerShdw dist="1270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rtlCol="0" anchor="t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3600" b="1" kern="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B92908-3100-0D61-BC0C-14DE76640B40}"/>
              </a:ext>
            </a:extLst>
          </p:cNvPr>
          <p:cNvSpPr txBox="1"/>
          <p:nvPr/>
        </p:nvSpPr>
        <p:spPr>
          <a:xfrm>
            <a:off x="852929" y="364525"/>
            <a:ext cx="10628721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b="1" i="1" dirty="0">
                <a:solidFill>
                  <a:schemeClr val="bg1">
                    <a:lumMod val="50000"/>
                  </a:schemeClr>
                </a:solidFill>
              </a:rPr>
              <a:t>Result</a:t>
            </a:r>
          </a:p>
          <a:p>
            <a:r>
              <a:rPr kumimoji="1" lang="en-US" altLang="ko-Kore-KR" sz="2800" b="1" i="1" dirty="0">
                <a:solidFill>
                  <a:srgbClr val="404040"/>
                </a:solidFill>
              </a:rPr>
              <a:t>Groups – </a:t>
            </a:r>
            <a:r>
              <a:rPr kumimoji="1" lang="ko-KR" altLang="en-US" sz="2800" b="1" i="1" dirty="0">
                <a:solidFill>
                  <a:srgbClr val="404040"/>
                </a:solidFill>
              </a:rPr>
              <a:t>그룹 멤버 조회</a:t>
            </a:r>
            <a:endParaRPr kumimoji="1" lang="ko-Kore-KR" altLang="en-US" sz="2800" b="1" i="1" dirty="0">
              <a:solidFill>
                <a:srgbClr val="404040"/>
              </a:solidFill>
            </a:endParaRPr>
          </a:p>
        </p:txBody>
      </p: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90FB32AE-BC3E-D050-7B3D-2599D7188CCA}"/>
              </a:ext>
            </a:extLst>
          </p:cNvPr>
          <p:cNvCxnSpPr>
            <a:cxnSpLocks/>
          </p:cNvCxnSpPr>
          <p:nvPr/>
        </p:nvCxnSpPr>
        <p:spPr>
          <a:xfrm>
            <a:off x="710350" y="1433787"/>
            <a:ext cx="10771300" cy="0"/>
          </a:xfrm>
          <a:prstGeom prst="line">
            <a:avLst/>
          </a:prstGeom>
          <a:ln w="50800">
            <a:solidFill>
              <a:srgbClr val="93CA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5DB16FA6-2D76-2A4A-6DA1-A75E0F0E5A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1089" y="2205767"/>
            <a:ext cx="7772400" cy="2456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5852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DA899EA-5290-4466-9CDB-D71C1B2EDCFA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7200" kern="0" dirty="0">
              <a:solidFill>
                <a:prstClr val="white"/>
              </a:solidFill>
            </a:endParaRPr>
          </a:p>
        </p:txBody>
      </p:sp>
      <p:sp>
        <p:nvSpPr>
          <p:cNvPr id="7" name="모서리가 둥근 직사각형 5">
            <a:extLst>
              <a:ext uri="{FF2B5EF4-FFF2-40B4-BE49-F238E27FC236}">
                <a16:creationId xmlns:a16="http://schemas.microsoft.com/office/drawing/2014/main" id="{978B0B98-AD96-4F4D-A1D3-E344E7E3ADFB}"/>
              </a:ext>
            </a:extLst>
          </p:cNvPr>
          <p:cNvSpPr/>
          <p:nvPr/>
        </p:nvSpPr>
        <p:spPr>
          <a:xfrm>
            <a:off x="222421" y="252037"/>
            <a:ext cx="11747157" cy="6353926"/>
          </a:xfrm>
          <a:prstGeom prst="rect">
            <a:avLst/>
          </a:prstGeom>
          <a:solidFill>
            <a:schemeClr val="bg1"/>
          </a:solidFill>
          <a:ln w="9525">
            <a:noFill/>
          </a:ln>
          <a:effectLst>
            <a:outerShdw dist="1270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rtlCol="0" anchor="t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3600" b="1" kern="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B92908-3100-0D61-BC0C-14DE76640B40}"/>
              </a:ext>
            </a:extLst>
          </p:cNvPr>
          <p:cNvSpPr txBox="1"/>
          <p:nvPr/>
        </p:nvSpPr>
        <p:spPr>
          <a:xfrm>
            <a:off x="852929" y="364525"/>
            <a:ext cx="10628721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b="1" i="1" dirty="0">
                <a:solidFill>
                  <a:schemeClr val="bg1">
                    <a:lumMod val="50000"/>
                  </a:schemeClr>
                </a:solidFill>
              </a:rPr>
              <a:t>Result</a:t>
            </a:r>
          </a:p>
          <a:p>
            <a:r>
              <a:rPr kumimoji="1" lang="ko-Kore-KR" altLang="en-US" sz="2800" b="1" i="1" dirty="0">
                <a:solidFill>
                  <a:srgbClr val="404040"/>
                </a:solidFill>
              </a:rPr>
              <a:t>추가기능</a:t>
            </a:r>
            <a:r>
              <a:rPr kumimoji="1" lang="ko-KR" altLang="en-US" sz="2800" b="1" i="1" dirty="0">
                <a:solidFill>
                  <a:srgbClr val="404040"/>
                </a:solidFill>
              </a:rPr>
              <a:t> </a:t>
            </a:r>
            <a:r>
              <a:rPr kumimoji="1" lang="en-US" altLang="ko-KR" sz="2800" b="1" i="1" dirty="0">
                <a:solidFill>
                  <a:srgbClr val="404040"/>
                </a:solidFill>
              </a:rPr>
              <a:t>–</a:t>
            </a:r>
            <a:r>
              <a:rPr kumimoji="1" lang="ko-KR" altLang="en-US" sz="2800" b="1" i="1" dirty="0">
                <a:solidFill>
                  <a:srgbClr val="404040"/>
                </a:solidFill>
              </a:rPr>
              <a:t> 그룹 내 채팅 기능</a:t>
            </a:r>
            <a:endParaRPr kumimoji="1" lang="ko-Kore-KR" altLang="en-US" sz="2800" b="1" i="1" dirty="0">
              <a:solidFill>
                <a:srgbClr val="404040"/>
              </a:solidFill>
            </a:endParaRPr>
          </a:p>
        </p:txBody>
      </p: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90FB32AE-BC3E-D050-7B3D-2599D7188CCA}"/>
              </a:ext>
            </a:extLst>
          </p:cNvPr>
          <p:cNvCxnSpPr>
            <a:cxnSpLocks/>
          </p:cNvCxnSpPr>
          <p:nvPr/>
        </p:nvCxnSpPr>
        <p:spPr>
          <a:xfrm>
            <a:off x="710350" y="1433787"/>
            <a:ext cx="10771300" cy="0"/>
          </a:xfrm>
          <a:prstGeom prst="line">
            <a:avLst/>
          </a:prstGeom>
          <a:ln w="50800">
            <a:solidFill>
              <a:srgbClr val="93CA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42D51A74-B8DA-B4EF-B74B-F5D25A89598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3" b="11559"/>
          <a:stretch/>
        </p:blipFill>
        <p:spPr>
          <a:xfrm>
            <a:off x="1064525" y="2291005"/>
            <a:ext cx="5367604" cy="2567582"/>
          </a:xfrm>
          <a:prstGeom prst="rect">
            <a:avLst/>
          </a:prstGeom>
        </p:spPr>
      </p:pic>
      <p:pic>
        <p:nvPicPr>
          <p:cNvPr id="8" name="그림 7" descr="텍스트, 디자인, 스크린샷이(가) 표시된 사진&#10;&#10;자동 생성된 설명">
            <a:extLst>
              <a:ext uri="{FF2B5EF4-FFF2-40B4-BE49-F238E27FC236}">
                <a16:creationId xmlns:a16="http://schemas.microsoft.com/office/drawing/2014/main" id="{9E823603-92F7-3590-8F30-850BA3158A3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4550" y="2314772"/>
            <a:ext cx="4635335" cy="3287053"/>
          </a:xfrm>
          <a:prstGeom prst="rect">
            <a:avLst/>
          </a:prstGeom>
        </p:spPr>
      </p:pic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43042C4A-0B34-10D5-8AD4-F224AE6F98BD}"/>
              </a:ext>
            </a:extLst>
          </p:cNvPr>
          <p:cNvSpPr/>
          <p:nvPr/>
        </p:nvSpPr>
        <p:spPr>
          <a:xfrm>
            <a:off x="4995081" y="3179931"/>
            <a:ext cx="491319" cy="395786"/>
          </a:xfrm>
          <a:prstGeom prst="roundRect">
            <a:avLst/>
          </a:prstGeom>
          <a:noFill/>
          <a:ln w="22225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아래쪽 화살표[D] 9">
            <a:extLst>
              <a:ext uri="{FF2B5EF4-FFF2-40B4-BE49-F238E27FC236}">
                <a16:creationId xmlns:a16="http://schemas.microsoft.com/office/drawing/2014/main" id="{E863EDF7-2186-23C3-765E-550B6773C1F5}"/>
              </a:ext>
            </a:extLst>
          </p:cNvPr>
          <p:cNvSpPr/>
          <p:nvPr/>
        </p:nvSpPr>
        <p:spPr>
          <a:xfrm rot="16200000">
            <a:off x="6202145" y="2680990"/>
            <a:ext cx="459967" cy="1457848"/>
          </a:xfrm>
          <a:prstGeom prst="downArrow">
            <a:avLst>
              <a:gd name="adj1" fmla="val 14000"/>
              <a:gd name="adj2" fmla="val 67474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877654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DA899EA-5290-4466-9CDB-D71C1B2EDCFA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7200" kern="0" dirty="0">
              <a:solidFill>
                <a:prstClr val="white"/>
              </a:solidFill>
            </a:endParaRPr>
          </a:p>
        </p:txBody>
      </p:sp>
      <p:sp>
        <p:nvSpPr>
          <p:cNvPr id="7" name="모서리가 둥근 직사각형 5">
            <a:extLst>
              <a:ext uri="{FF2B5EF4-FFF2-40B4-BE49-F238E27FC236}">
                <a16:creationId xmlns:a16="http://schemas.microsoft.com/office/drawing/2014/main" id="{978B0B98-AD96-4F4D-A1D3-E344E7E3ADFB}"/>
              </a:ext>
            </a:extLst>
          </p:cNvPr>
          <p:cNvSpPr/>
          <p:nvPr/>
        </p:nvSpPr>
        <p:spPr>
          <a:xfrm>
            <a:off x="222421" y="252037"/>
            <a:ext cx="11747157" cy="6353926"/>
          </a:xfrm>
          <a:prstGeom prst="rect">
            <a:avLst/>
          </a:prstGeom>
          <a:solidFill>
            <a:schemeClr val="bg1"/>
          </a:solidFill>
          <a:ln w="9525">
            <a:noFill/>
          </a:ln>
          <a:effectLst>
            <a:outerShdw dist="1270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rtlCol="0" anchor="t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3600" b="1" kern="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B92908-3100-0D61-BC0C-14DE76640B40}"/>
              </a:ext>
            </a:extLst>
          </p:cNvPr>
          <p:cNvSpPr txBox="1"/>
          <p:nvPr/>
        </p:nvSpPr>
        <p:spPr>
          <a:xfrm>
            <a:off x="852929" y="364525"/>
            <a:ext cx="10628721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b="1" i="1" dirty="0">
                <a:solidFill>
                  <a:schemeClr val="bg1">
                    <a:lumMod val="50000"/>
                  </a:schemeClr>
                </a:solidFill>
              </a:rPr>
              <a:t>Result</a:t>
            </a:r>
          </a:p>
          <a:p>
            <a:r>
              <a:rPr kumimoji="1" lang="ko-Kore-KR" altLang="en-US" sz="2800" b="1" i="1" dirty="0">
                <a:solidFill>
                  <a:srgbClr val="404040"/>
                </a:solidFill>
              </a:rPr>
              <a:t>추가기능</a:t>
            </a:r>
            <a:r>
              <a:rPr kumimoji="1" lang="ko-KR" altLang="en-US" sz="2800" b="1" i="1" dirty="0">
                <a:solidFill>
                  <a:srgbClr val="404040"/>
                </a:solidFill>
              </a:rPr>
              <a:t> </a:t>
            </a:r>
            <a:r>
              <a:rPr kumimoji="1" lang="en-US" altLang="ko-KR" sz="2800" b="1" i="1" dirty="0">
                <a:solidFill>
                  <a:srgbClr val="404040"/>
                </a:solidFill>
              </a:rPr>
              <a:t>–</a:t>
            </a:r>
            <a:r>
              <a:rPr kumimoji="1" lang="ko-KR" altLang="en-US" sz="2800" b="1" i="1" dirty="0">
                <a:solidFill>
                  <a:srgbClr val="404040"/>
                </a:solidFill>
              </a:rPr>
              <a:t> 그룹 내 채팅 기능</a:t>
            </a:r>
            <a:endParaRPr kumimoji="1" lang="ko-Kore-KR" altLang="en-US" sz="2800" b="1" i="1" dirty="0">
              <a:solidFill>
                <a:srgbClr val="404040"/>
              </a:solidFill>
            </a:endParaRPr>
          </a:p>
        </p:txBody>
      </p: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90FB32AE-BC3E-D050-7B3D-2599D7188CCA}"/>
              </a:ext>
            </a:extLst>
          </p:cNvPr>
          <p:cNvCxnSpPr>
            <a:cxnSpLocks/>
          </p:cNvCxnSpPr>
          <p:nvPr/>
        </p:nvCxnSpPr>
        <p:spPr>
          <a:xfrm>
            <a:off x="710350" y="1433787"/>
            <a:ext cx="10771300" cy="0"/>
          </a:xfrm>
          <a:prstGeom prst="line">
            <a:avLst/>
          </a:prstGeom>
          <a:ln w="50800">
            <a:solidFill>
              <a:srgbClr val="93CA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4686D80F-55E3-3125-4D46-466F2D001E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799" y="1955468"/>
            <a:ext cx="7772400" cy="3468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7585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DA899EA-5290-4466-9CDB-D71C1B2EDCFA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7200" kern="0" dirty="0">
              <a:solidFill>
                <a:prstClr val="white"/>
              </a:solidFill>
            </a:endParaRPr>
          </a:p>
        </p:txBody>
      </p:sp>
      <p:sp>
        <p:nvSpPr>
          <p:cNvPr id="7" name="모서리가 둥근 직사각형 5">
            <a:extLst>
              <a:ext uri="{FF2B5EF4-FFF2-40B4-BE49-F238E27FC236}">
                <a16:creationId xmlns:a16="http://schemas.microsoft.com/office/drawing/2014/main" id="{978B0B98-AD96-4F4D-A1D3-E344E7E3ADFB}"/>
              </a:ext>
            </a:extLst>
          </p:cNvPr>
          <p:cNvSpPr/>
          <p:nvPr/>
        </p:nvSpPr>
        <p:spPr>
          <a:xfrm>
            <a:off x="222421" y="252037"/>
            <a:ext cx="11747157" cy="6353926"/>
          </a:xfrm>
          <a:prstGeom prst="rect">
            <a:avLst/>
          </a:prstGeom>
          <a:solidFill>
            <a:schemeClr val="bg1"/>
          </a:solidFill>
          <a:ln w="9525">
            <a:noFill/>
          </a:ln>
          <a:effectLst>
            <a:outerShdw dist="1270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rtlCol="0" anchor="t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3600" b="1" kern="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B92908-3100-0D61-BC0C-14DE76640B40}"/>
              </a:ext>
            </a:extLst>
          </p:cNvPr>
          <p:cNvSpPr txBox="1"/>
          <p:nvPr/>
        </p:nvSpPr>
        <p:spPr>
          <a:xfrm>
            <a:off x="852930" y="501974"/>
            <a:ext cx="26246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3200" b="1" i="1" dirty="0">
                <a:solidFill>
                  <a:srgbClr val="404040"/>
                </a:solidFill>
              </a:rPr>
              <a:t>Overview</a:t>
            </a:r>
            <a:endParaRPr kumimoji="1" lang="ko-Kore-KR" altLang="en-US" sz="3200" b="1" i="1" dirty="0">
              <a:solidFill>
                <a:srgbClr val="404040"/>
              </a:solidFill>
            </a:endParaRPr>
          </a:p>
        </p:txBody>
      </p: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90FB32AE-BC3E-D050-7B3D-2599D7188CCA}"/>
              </a:ext>
            </a:extLst>
          </p:cNvPr>
          <p:cNvCxnSpPr>
            <a:cxnSpLocks/>
          </p:cNvCxnSpPr>
          <p:nvPr/>
        </p:nvCxnSpPr>
        <p:spPr>
          <a:xfrm>
            <a:off x="710350" y="1173629"/>
            <a:ext cx="10771300" cy="0"/>
          </a:xfrm>
          <a:prstGeom prst="line">
            <a:avLst/>
          </a:prstGeom>
          <a:ln w="50800">
            <a:solidFill>
              <a:srgbClr val="93CA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그룹 3">
            <a:extLst>
              <a:ext uri="{FF2B5EF4-FFF2-40B4-BE49-F238E27FC236}">
                <a16:creationId xmlns:a16="http://schemas.microsoft.com/office/drawing/2014/main" id="{82FD6D4D-B144-CCA1-1A25-67413505E9D5}"/>
              </a:ext>
            </a:extLst>
          </p:cNvPr>
          <p:cNvGrpSpPr/>
          <p:nvPr/>
        </p:nvGrpSpPr>
        <p:grpSpPr>
          <a:xfrm>
            <a:off x="3770069" y="2233789"/>
            <a:ext cx="4651860" cy="3266335"/>
            <a:chOff x="3770069" y="1714500"/>
            <a:chExt cx="4651860" cy="3266335"/>
          </a:xfrm>
        </p:grpSpPr>
        <p:pic>
          <p:nvPicPr>
            <p:cNvPr id="2050" name="Picture 2" descr="The 10 best cloud storage apps in 2023 | Zapier">
              <a:extLst>
                <a:ext uri="{FF2B5EF4-FFF2-40B4-BE49-F238E27FC236}">
                  <a16:creationId xmlns:a16="http://schemas.microsoft.com/office/drawing/2014/main" id="{75FA0F53-3871-412F-4886-0DFA075614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70069" y="1714500"/>
              <a:ext cx="4651860" cy="23319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EB4E2607-9B64-1393-4EF6-2F3A35A629E5}"/>
                </a:ext>
              </a:extLst>
            </p:cNvPr>
            <p:cNvSpPr txBox="1"/>
            <p:nvPr/>
          </p:nvSpPr>
          <p:spPr>
            <a:xfrm>
              <a:off x="3770069" y="4396060"/>
              <a:ext cx="465186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3200" b="1" i="1" dirty="0">
                  <a:solidFill>
                    <a:srgbClr val="404040"/>
                  </a:solidFill>
                </a:rPr>
                <a:t>Why Cloud Storage?</a:t>
              </a:r>
              <a:endParaRPr kumimoji="1" lang="ko-Kore-KR" altLang="en-US" sz="3200" b="1" i="1" dirty="0">
                <a:solidFill>
                  <a:srgbClr val="404040"/>
                </a:solidFill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CEB18897-E2CD-CCDA-2C89-EE5BDA667D26}"/>
              </a:ext>
            </a:extLst>
          </p:cNvPr>
          <p:cNvSpPr txBox="1"/>
          <p:nvPr/>
        </p:nvSpPr>
        <p:spPr>
          <a:xfrm>
            <a:off x="1125679" y="2275120"/>
            <a:ext cx="17411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ore-KR" altLang="en-US" sz="2000" b="1" i="1" dirty="0">
                <a:solidFill>
                  <a:srgbClr val="404040"/>
                </a:solidFill>
              </a:rPr>
              <a:t>공간</a:t>
            </a:r>
            <a:r>
              <a:rPr kumimoji="1" lang="ko-KR" altLang="en-US" sz="2000" b="1" i="1" dirty="0">
                <a:solidFill>
                  <a:srgbClr val="404040"/>
                </a:solidFill>
              </a:rPr>
              <a:t> 제약</a:t>
            </a:r>
            <a:r>
              <a:rPr kumimoji="1" lang="en-US" altLang="ko-KR" sz="2000" b="1" i="1" dirty="0">
                <a:solidFill>
                  <a:srgbClr val="404040"/>
                </a:solidFill>
              </a:rPr>
              <a:t> X</a:t>
            </a:r>
          </a:p>
          <a:p>
            <a:pPr algn="ctr"/>
            <a:endParaRPr kumimoji="1" lang="ko-Kore-KR" altLang="en-US" sz="2000" b="1" i="1" dirty="0">
              <a:solidFill>
                <a:srgbClr val="40404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AE48295-D0C4-6DBA-A00D-4362B379B603}"/>
              </a:ext>
            </a:extLst>
          </p:cNvPr>
          <p:cNvSpPr txBox="1"/>
          <p:nvPr/>
        </p:nvSpPr>
        <p:spPr>
          <a:xfrm>
            <a:off x="729993" y="3950482"/>
            <a:ext cx="249101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kumimoji="1" lang="en-US" altLang="ko-Kore-KR" sz="2000" b="1" i="1" dirty="0">
              <a:solidFill>
                <a:srgbClr val="404040"/>
              </a:solidFill>
            </a:endParaRPr>
          </a:p>
          <a:p>
            <a:pPr algn="ctr"/>
            <a:r>
              <a:rPr kumimoji="1" lang="ko-Kore-KR" altLang="en-US" sz="2000" b="1" i="1" dirty="0">
                <a:solidFill>
                  <a:srgbClr val="404040"/>
                </a:solidFill>
              </a:rPr>
              <a:t>손</a:t>
            </a:r>
            <a:r>
              <a:rPr kumimoji="1" lang="ko-KR" altLang="en-US" sz="2000" b="1" i="1" dirty="0">
                <a:solidFill>
                  <a:srgbClr val="404040"/>
                </a:solidFill>
              </a:rPr>
              <a:t> 쉬운 데이터 공유</a:t>
            </a:r>
            <a:endParaRPr kumimoji="1" lang="en-US" altLang="ko-KR" sz="2000" b="1" i="1" dirty="0">
              <a:solidFill>
                <a:srgbClr val="404040"/>
              </a:solidFill>
            </a:endParaRPr>
          </a:p>
          <a:p>
            <a:pPr algn="ctr"/>
            <a:r>
              <a:rPr kumimoji="1" lang="ko-KR" altLang="en-US" sz="2000" b="1" i="1" dirty="0">
                <a:solidFill>
                  <a:srgbClr val="404040"/>
                </a:solidFill>
              </a:rPr>
              <a:t> </a:t>
            </a:r>
            <a:endParaRPr kumimoji="1" lang="ko-Kore-KR" altLang="en-US" sz="2000" b="1" i="1" dirty="0">
              <a:solidFill>
                <a:srgbClr val="404040"/>
              </a:solidFill>
            </a:endParaRPr>
          </a:p>
        </p:txBody>
      </p:sp>
      <p:cxnSp>
        <p:nvCxnSpPr>
          <p:cNvPr id="14" name="꺾인 연결선[E] 13">
            <a:extLst>
              <a:ext uri="{FF2B5EF4-FFF2-40B4-BE49-F238E27FC236}">
                <a16:creationId xmlns:a16="http://schemas.microsoft.com/office/drawing/2014/main" id="{452F2557-BDA7-C17C-99C0-8517060EC953}"/>
              </a:ext>
            </a:extLst>
          </p:cNvPr>
          <p:cNvCxnSpPr>
            <a:cxnSpLocks/>
            <a:stCxn id="2" idx="1"/>
            <a:endCxn id="8" idx="2"/>
          </p:cNvCxnSpPr>
          <p:nvPr/>
        </p:nvCxnSpPr>
        <p:spPr>
          <a:xfrm rot="10800000">
            <a:off x="1975501" y="4966145"/>
            <a:ext cx="1794569" cy="241592"/>
          </a:xfrm>
          <a:prstGeom prst="bentConnector2">
            <a:avLst/>
          </a:prstGeom>
          <a:ln w="63500">
            <a:solidFill>
              <a:srgbClr val="93CA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8D4F4102-EBEC-E90E-3080-102DFF953611}"/>
              </a:ext>
            </a:extLst>
          </p:cNvPr>
          <p:cNvCxnSpPr>
            <a:cxnSpLocks/>
            <a:stCxn id="8" idx="0"/>
            <a:endCxn id="5" idx="2"/>
          </p:cNvCxnSpPr>
          <p:nvPr/>
        </p:nvCxnSpPr>
        <p:spPr>
          <a:xfrm flipV="1">
            <a:off x="1975500" y="2983006"/>
            <a:ext cx="20745" cy="967476"/>
          </a:xfrm>
          <a:prstGeom prst="line">
            <a:avLst/>
          </a:prstGeom>
          <a:ln w="63500">
            <a:solidFill>
              <a:srgbClr val="93CA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2B0EF11-8960-E3C3-A702-BDED771AE211}"/>
              </a:ext>
            </a:extLst>
          </p:cNvPr>
          <p:cNvSpPr txBox="1"/>
          <p:nvPr/>
        </p:nvSpPr>
        <p:spPr>
          <a:xfrm>
            <a:off x="8710811" y="2475175"/>
            <a:ext cx="27708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000" b="1" i="1" dirty="0">
                <a:solidFill>
                  <a:srgbClr val="404040"/>
                </a:solidFill>
              </a:rPr>
              <a:t>데이터 실시간 동기화</a:t>
            </a:r>
            <a:endParaRPr kumimoji="1" lang="en-US" altLang="ko-KR" sz="2000" b="1" i="1" dirty="0">
              <a:solidFill>
                <a:srgbClr val="404040"/>
              </a:solidFill>
            </a:endParaRPr>
          </a:p>
          <a:p>
            <a:pPr algn="ctr"/>
            <a:endParaRPr kumimoji="1" lang="ko-Kore-KR" altLang="en-US" sz="2000" b="1" i="1" dirty="0">
              <a:solidFill>
                <a:srgbClr val="40404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7428749-F719-479E-6E82-9ADE086A9B20}"/>
              </a:ext>
            </a:extLst>
          </p:cNvPr>
          <p:cNvSpPr txBox="1"/>
          <p:nvPr/>
        </p:nvSpPr>
        <p:spPr>
          <a:xfrm>
            <a:off x="8710810" y="3789741"/>
            <a:ext cx="277083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kumimoji="1" lang="en-US" altLang="ko-KR" sz="2000" b="1" i="1" dirty="0">
              <a:solidFill>
                <a:srgbClr val="404040"/>
              </a:solidFill>
            </a:endParaRPr>
          </a:p>
          <a:p>
            <a:pPr algn="ctr"/>
            <a:r>
              <a:rPr kumimoji="1" lang="ko-KR" altLang="en-US" sz="2000" b="1" i="1" dirty="0">
                <a:solidFill>
                  <a:srgbClr val="404040"/>
                </a:solidFill>
              </a:rPr>
              <a:t>데이터 그룹화</a:t>
            </a:r>
            <a:endParaRPr kumimoji="1" lang="en-US" altLang="ko-KR" sz="2000" b="1" i="1" dirty="0">
              <a:solidFill>
                <a:srgbClr val="404040"/>
              </a:solidFill>
            </a:endParaRPr>
          </a:p>
          <a:p>
            <a:pPr algn="ctr"/>
            <a:endParaRPr kumimoji="1" lang="ko-Kore-KR" altLang="en-US" sz="2000" b="1" i="1" dirty="0">
              <a:solidFill>
                <a:srgbClr val="404040"/>
              </a:solidFill>
            </a:endParaRPr>
          </a:p>
        </p:txBody>
      </p:sp>
      <p:cxnSp>
        <p:nvCxnSpPr>
          <p:cNvPr id="19" name="꺾인 연결선[E] 18">
            <a:extLst>
              <a:ext uri="{FF2B5EF4-FFF2-40B4-BE49-F238E27FC236}">
                <a16:creationId xmlns:a16="http://schemas.microsoft.com/office/drawing/2014/main" id="{635C75F5-40F4-1DCD-A8B7-F91BEF82A7F7}"/>
              </a:ext>
            </a:extLst>
          </p:cNvPr>
          <p:cNvCxnSpPr>
            <a:cxnSpLocks/>
            <a:stCxn id="10" idx="2"/>
            <a:endCxn id="2" idx="3"/>
          </p:cNvCxnSpPr>
          <p:nvPr/>
        </p:nvCxnSpPr>
        <p:spPr>
          <a:xfrm rot="5400000">
            <a:off x="9057914" y="4169420"/>
            <a:ext cx="402333" cy="1674301"/>
          </a:xfrm>
          <a:prstGeom prst="bentConnector2">
            <a:avLst/>
          </a:prstGeom>
          <a:ln w="63500">
            <a:solidFill>
              <a:srgbClr val="93CA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꺾인 연결선[E] 21">
            <a:extLst>
              <a:ext uri="{FF2B5EF4-FFF2-40B4-BE49-F238E27FC236}">
                <a16:creationId xmlns:a16="http://schemas.microsoft.com/office/drawing/2014/main" id="{D8B68929-A89C-634C-11EF-ED1425A92BCC}"/>
              </a:ext>
            </a:extLst>
          </p:cNvPr>
          <p:cNvCxnSpPr>
            <a:cxnSpLocks/>
            <a:stCxn id="10" idx="0"/>
            <a:endCxn id="9" idx="2"/>
          </p:cNvCxnSpPr>
          <p:nvPr/>
        </p:nvCxnSpPr>
        <p:spPr>
          <a:xfrm rot="5400000" flipH="1" flipV="1">
            <a:off x="9792890" y="3486401"/>
            <a:ext cx="606680" cy="1"/>
          </a:xfrm>
          <a:prstGeom prst="bentConnector3">
            <a:avLst>
              <a:gd name="adj1" fmla="val 50000"/>
            </a:avLst>
          </a:prstGeom>
          <a:ln w="63500">
            <a:solidFill>
              <a:srgbClr val="93CA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70939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DA899EA-5290-4466-9CDB-D71C1B2EDCFA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7200" kern="0" dirty="0">
              <a:solidFill>
                <a:prstClr val="white"/>
              </a:solidFill>
            </a:endParaRPr>
          </a:p>
        </p:txBody>
      </p:sp>
      <p:sp>
        <p:nvSpPr>
          <p:cNvPr id="7" name="모서리가 둥근 직사각형 5">
            <a:extLst>
              <a:ext uri="{FF2B5EF4-FFF2-40B4-BE49-F238E27FC236}">
                <a16:creationId xmlns:a16="http://schemas.microsoft.com/office/drawing/2014/main" id="{978B0B98-AD96-4F4D-A1D3-E344E7E3ADFB}"/>
              </a:ext>
            </a:extLst>
          </p:cNvPr>
          <p:cNvSpPr/>
          <p:nvPr/>
        </p:nvSpPr>
        <p:spPr>
          <a:xfrm>
            <a:off x="222421" y="252037"/>
            <a:ext cx="11747157" cy="6353926"/>
          </a:xfrm>
          <a:prstGeom prst="rect">
            <a:avLst/>
          </a:prstGeom>
          <a:solidFill>
            <a:schemeClr val="bg1"/>
          </a:solidFill>
          <a:ln w="9525">
            <a:noFill/>
          </a:ln>
          <a:effectLst>
            <a:outerShdw dist="1270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rtlCol="0" anchor="t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3600" b="1" kern="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B92908-3100-0D61-BC0C-14DE76640B40}"/>
              </a:ext>
            </a:extLst>
          </p:cNvPr>
          <p:cNvSpPr txBox="1"/>
          <p:nvPr/>
        </p:nvSpPr>
        <p:spPr>
          <a:xfrm>
            <a:off x="852929" y="364525"/>
            <a:ext cx="10628721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b="1" i="1" dirty="0">
                <a:solidFill>
                  <a:schemeClr val="bg1">
                    <a:lumMod val="50000"/>
                  </a:schemeClr>
                </a:solidFill>
              </a:rPr>
              <a:t>Result</a:t>
            </a:r>
          </a:p>
          <a:p>
            <a:r>
              <a:rPr kumimoji="1" lang="ko-Kore-KR" altLang="en-US" sz="2800" b="1" i="1" dirty="0">
                <a:solidFill>
                  <a:srgbClr val="404040"/>
                </a:solidFill>
              </a:rPr>
              <a:t>추가기능</a:t>
            </a:r>
            <a:r>
              <a:rPr kumimoji="1" lang="ko-KR" altLang="en-US" sz="2800" b="1" i="1" dirty="0">
                <a:solidFill>
                  <a:srgbClr val="404040"/>
                </a:solidFill>
              </a:rPr>
              <a:t> </a:t>
            </a:r>
            <a:r>
              <a:rPr kumimoji="1" lang="en-US" altLang="ko-KR" sz="2800" b="1" i="1" dirty="0">
                <a:solidFill>
                  <a:srgbClr val="404040"/>
                </a:solidFill>
              </a:rPr>
              <a:t>–</a:t>
            </a:r>
            <a:r>
              <a:rPr kumimoji="1" lang="ko-KR" altLang="en-US" sz="2800" b="1" i="1" dirty="0">
                <a:solidFill>
                  <a:srgbClr val="404040"/>
                </a:solidFill>
              </a:rPr>
              <a:t> 그룹 내 채팅 기능</a:t>
            </a:r>
            <a:endParaRPr kumimoji="1" lang="ko-Kore-KR" altLang="en-US" sz="2800" b="1" i="1" dirty="0">
              <a:solidFill>
                <a:srgbClr val="404040"/>
              </a:solidFill>
            </a:endParaRPr>
          </a:p>
        </p:txBody>
      </p: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90FB32AE-BC3E-D050-7B3D-2599D7188CCA}"/>
              </a:ext>
            </a:extLst>
          </p:cNvPr>
          <p:cNvCxnSpPr>
            <a:cxnSpLocks/>
          </p:cNvCxnSpPr>
          <p:nvPr/>
        </p:nvCxnSpPr>
        <p:spPr>
          <a:xfrm>
            <a:off x="710350" y="1433787"/>
            <a:ext cx="10771300" cy="0"/>
          </a:xfrm>
          <a:prstGeom prst="line">
            <a:avLst/>
          </a:prstGeom>
          <a:ln w="50800">
            <a:solidFill>
              <a:srgbClr val="93CA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F1CE1885-87A6-2798-DACC-114C29D351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799" y="2862664"/>
            <a:ext cx="7772400" cy="1636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5145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DA899EA-5290-4466-9CDB-D71C1B2EDCFA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7200" kern="0" dirty="0">
              <a:solidFill>
                <a:prstClr val="white"/>
              </a:solidFill>
            </a:endParaRPr>
          </a:p>
        </p:txBody>
      </p:sp>
      <p:sp>
        <p:nvSpPr>
          <p:cNvPr id="7" name="모서리가 둥근 직사각형 5">
            <a:extLst>
              <a:ext uri="{FF2B5EF4-FFF2-40B4-BE49-F238E27FC236}">
                <a16:creationId xmlns:a16="http://schemas.microsoft.com/office/drawing/2014/main" id="{978B0B98-AD96-4F4D-A1D3-E344E7E3ADFB}"/>
              </a:ext>
            </a:extLst>
          </p:cNvPr>
          <p:cNvSpPr/>
          <p:nvPr/>
        </p:nvSpPr>
        <p:spPr>
          <a:xfrm>
            <a:off x="222421" y="252037"/>
            <a:ext cx="11747157" cy="6353926"/>
          </a:xfrm>
          <a:prstGeom prst="rect">
            <a:avLst/>
          </a:prstGeom>
          <a:solidFill>
            <a:schemeClr val="bg1"/>
          </a:solidFill>
          <a:ln w="9525">
            <a:noFill/>
          </a:ln>
          <a:effectLst>
            <a:outerShdw dist="1270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rtlCol="0" anchor="t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3600" b="1" kern="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B92908-3100-0D61-BC0C-14DE76640B40}"/>
              </a:ext>
            </a:extLst>
          </p:cNvPr>
          <p:cNvSpPr txBox="1"/>
          <p:nvPr/>
        </p:nvSpPr>
        <p:spPr>
          <a:xfrm>
            <a:off x="852929" y="364525"/>
            <a:ext cx="10628721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b="1" i="1" dirty="0">
                <a:solidFill>
                  <a:schemeClr val="bg1">
                    <a:lumMod val="50000"/>
                  </a:schemeClr>
                </a:solidFill>
              </a:rPr>
              <a:t>Result</a:t>
            </a:r>
          </a:p>
          <a:p>
            <a:r>
              <a:rPr kumimoji="1" lang="ko-Kore-KR" altLang="en-US" sz="2800" b="1" i="1" dirty="0">
                <a:solidFill>
                  <a:srgbClr val="404040"/>
                </a:solidFill>
              </a:rPr>
              <a:t>추가기능</a:t>
            </a:r>
            <a:r>
              <a:rPr kumimoji="1" lang="ko-KR" altLang="en-US" sz="2800" b="1" i="1" dirty="0">
                <a:solidFill>
                  <a:srgbClr val="404040"/>
                </a:solidFill>
              </a:rPr>
              <a:t> </a:t>
            </a:r>
            <a:r>
              <a:rPr kumimoji="1" lang="en-US" altLang="ko-KR" sz="2800" b="1" i="1" dirty="0">
                <a:solidFill>
                  <a:srgbClr val="404040"/>
                </a:solidFill>
              </a:rPr>
              <a:t>–</a:t>
            </a:r>
            <a:r>
              <a:rPr kumimoji="1" lang="ko-KR" altLang="en-US" sz="2800" b="1" i="1" dirty="0">
                <a:solidFill>
                  <a:srgbClr val="404040"/>
                </a:solidFill>
              </a:rPr>
              <a:t> 게시판</a:t>
            </a:r>
            <a:endParaRPr kumimoji="1" lang="ko-Kore-KR" altLang="en-US" sz="2800" b="1" i="1" dirty="0">
              <a:solidFill>
                <a:srgbClr val="404040"/>
              </a:solidFill>
            </a:endParaRPr>
          </a:p>
        </p:txBody>
      </p: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90FB32AE-BC3E-D050-7B3D-2599D7188CCA}"/>
              </a:ext>
            </a:extLst>
          </p:cNvPr>
          <p:cNvCxnSpPr>
            <a:cxnSpLocks/>
          </p:cNvCxnSpPr>
          <p:nvPr/>
        </p:nvCxnSpPr>
        <p:spPr>
          <a:xfrm>
            <a:off x="710350" y="1433787"/>
            <a:ext cx="10771300" cy="0"/>
          </a:xfrm>
          <a:prstGeom prst="line">
            <a:avLst/>
          </a:prstGeom>
          <a:ln w="50800">
            <a:solidFill>
              <a:srgbClr val="93CA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 descr="텍스트, 스크린샷, 디스플레이, 폰트이(가) 표시된 사진&#10;&#10;자동 생성된 설명">
            <a:extLst>
              <a:ext uri="{FF2B5EF4-FFF2-40B4-BE49-F238E27FC236}">
                <a16:creationId xmlns:a16="http://schemas.microsoft.com/office/drawing/2014/main" id="{D39EE589-35C0-89A3-B709-330A780514F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4937" y="1988841"/>
            <a:ext cx="4375159" cy="4022998"/>
          </a:xfrm>
          <a:prstGeom prst="rect">
            <a:avLst/>
          </a:prstGeom>
        </p:spPr>
      </p:pic>
      <p:pic>
        <p:nvPicPr>
          <p:cNvPr id="9" name="그림 8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D5D9815B-985E-E04C-87D1-F0B4DA4B01B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3" b="11559"/>
          <a:stretch/>
        </p:blipFill>
        <p:spPr>
          <a:xfrm>
            <a:off x="1064525" y="2291005"/>
            <a:ext cx="5367604" cy="2567582"/>
          </a:xfrm>
          <a:prstGeom prst="rect">
            <a:avLst/>
          </a:prstGeom>
        </p:spPr>
      </p:pic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0CBF2CC2-A325-D38E-723E-793ED749655F}"/>
              </a:ext>
            </a:extLst>
          </p:cNvPr>
          <p:cNvSpPr/>
          <p:nvPr/>
        </p:nvSpPr>
        <p:spPr>
          <a:xfrm>
            <a:off x="4558352" y="3179931"/>
            <a:ext cx="491319" cy="395786"/>
          </a:xfrm>
          <a:prstGeom prst="roundRect">
            <a:avLst/>
          </a:prstGeom>
          <a:noFill/>
          <a:ln w="22225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아래쪽 화살표[D] 10">
            <a:extLst>
              <a:ext uri="{FF2B5EF4-FFF2-40B4-BE49-F238E27FC236}">
                <a16:creationId xmlns:a16="http://schemas.microsoft.com/office/drawing/2014/main" id="{0F087562-9C42-8F5E-6BD8-96E1FC513065}"/>
              </a:ext>
            </a:extLst>
          </p:cNvPr>
          <p:cNvSpPr/>
          <p:nvPr/>
        </p:nvSpPr>
        <p:spPr>
          <a:xfrm rot="16200000">
            <a:off x="5697175" y="2680990"/>
            <a:ext cx="459967" cy="1457848"/>
          </a:xfrm>
          <a:prstGeom prst="downArrow">
            <a:avLst>
              <a:gd name="adj1" fmla="val 14000"/>
              <a:gd name="adj2" fmla="val 67474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508632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DA899EA-5290-4466-9CDB-D71C1B2EDCFA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7200" kern="0" dirty="0">
              <a:solidFill>
                <a:prstClr val="white"/>
              </a:solidFill>
            </a:endParaRPr>
          </a:p>
        </p:txBody>
      </p:sp>
      <p:sp>
        <p:nvSpPr>
          <p:cNvPr id="7" name="모서리가 둥근 직사각형 5">
            <a:extLst>
              <a:ext uri="{FF2B5EF4-FFF2-40B4-BE49-F238E27FC236}">
                <a16:creationId xmlns:a16="http://schemas.microsoft.com/office/drawing/2014/main" id="{978B0B98-AD96-4F4D-A1D3-E344E7E3ADFB}"/>
              </a:ext>
            </a:extLst>
          </p:cNvPr>
          <p:cNvSpPr/>
          <p:nvPr/>
        </p:nvSpPr>
        <p:spPr>
          <a:xfrm>
            <a:off x="222421" y="252037"/>
            <a:ext cx="11747157" cy="6353926"/>
          </a:xfrm>
          <a:prstGeom prst="rect">
            <a:avLst/>
          </a:prstGeom>
          <a:solidFill>
            <a:schemeClr val="bg1"/>
          </a:solidFill>
          <a:ln w="9525">
            <a:noFill/>
          </a:ln>
          <a:effectLst>
            <a:outerShdw dist="1270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rtlCol="0" anchor="t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3600" b="1" kern="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B92908-3100-0D61-BC0C-14DE76640B40}"/>
              </a:ext>
            </a:extLst>
          </p:cNvPr>
          <p:cNvSpPr txBox="1"/>
          <p:nvPr/>
        </p:nvSpPr>
        <p:spPr>
          <a:xfrm>
            <a:off x="852929" y="364525"/>
            <a:ext cx="10628721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b="1" i="1" dirty="0">
                <a:solidFill>
                  <a:schemeClr val="bg1">
                    <a:lumMod val="50000"/>
                  </a:schemeClr>
                </a:solidFill>
              </a:rPr>
              <a:t>Result</a:t>
            </a:r>
          </a:p>
          <a:p>
            <a:r>
              <a:rPr kumimoji="1" lang="ko-Kore-KR" altLang="en-US" sz="2800" b="1" i="1" dirty="0">
                <a:solidFill>
                  <a:srgbClr val="404040"/>
                </a:solidFill>
              </a:rPr>
              <a:t>추가기능</a:t>
            </a:r>
            <a:r>
              <a:rPr kumimoji="1" lang="ko-KR" altLang="en-US" sz="2800" b="1" i="1" dirty="0">
                <a:solidFill>
                  <a:srgbClr val="404040"/>
                </a:solidFill>
              </a:rPr>
              <a:t> </a:t>
            </a:r>
            <a:r>
              <a:rPr kumimoji="1" lang="en-US" altLang="ko-KR" sz="2800" b="1" i="1" dirty="0">
                <a:solidFill>
                  <a:srgbClr val="404040"/>
                </a:solidFill>
              </a:rPr>
              <a:t>–</a:t>
            </a:r>
            <a:r>
              <a:rPr kumimoji="1" lang="ko-KR" altLang="en-US" sz="2800" b="1" i="1" dirty="0">
                <a:solidFill>
                  <a:srgbClr val="404040"/>
                </a:solidFill>
              </a:rPr>
              <a:t> 게시판</a:t>
            </a:r>
            <a:endParaRPr kumimoji="1" lang="ko-Kore-KR" altLang="en-US" sz="2800" b="1" i="1" dirty="0">
              <a:solidFill>
                <a:srgbClr val="404040"/>
              </a:solidFill>
            </a:endParaRPr>
          </a:p>
        </p:txBody>
      </p: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90FB32AE-BC3E-D050-7B3D-2599D7188CCA}"/>
              </a:ext>
            </a:extLst>
          </p:cNvPr>
          <p:cNvCxnSpPr>
            <a:cxnSpLocks/>
          </p:cNvCxnSpPr>
          <p:nvPr/>
        </p:nvCxnSpPr>
        <p:spPr>
          <a:xfrm>
            <a:off x="710350" y="1433787"/>
            <a:ext cx="10771300" cy="0"/>
          </a:xfrm>
          <a:prstGeom prst="line">
            <a:avLst/>
          </a:prstGeom>
          <a:ln w="50800">
            <a:solidFill>
              <a:srgbClr val="93CA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C841AACE-DB8A-30A2-853C-BA9FBDB00A6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1005" y="1943850"/>
            <a:ext cx="5189990" cy="4153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7547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DA899EA-5290-4466-9CDB-D71C1B2EDCFA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7200" kern="0" dirty="0">
              <a:solidFill>
                <a:prstClr val="white"/>
              </a:solidFill>
            </a:endParaRPr>
          </a:p>
        </p:txBody>
      </p:sp>
      <p:sp>
        <p:nvSpPr>
          <p:cNvPr id="7" name="모서리가 둥근 직사각형 5">
            <a:extLst>
              <a:ext uri="{FF2B5EF4-FFF2-40B4-BE49-F238E27FC236}">
                <a16:creationId xmlns:a16="http://schemas.microsoft.com/office/drawing/2014/main" id="{978B0B98-AD96-4F4D-A1D3-E344E7E3ADFB}"/>
              </a:ext>
            </a:extLst>
          </p:cNvPr>
          <p:cNvSpPr/>
          <p:nvPr/>
        </p:nvSpPr>
        <p:spPr>
          <a:xfrm>
            <a:off x="222421" y="252037"/>
            <a:ext cx="11747157" cy="6353926"/>
          </a:xfrm>
          <a:prstGeom prst="rect">
            <a:avLst/>
          </a:prstGeom>
          <a:solidFill>
            <a:schemeClr val="bg1"/>
          </a:solidFill>
          <a:ln w="9525">
            <a:noFill/>
          </a:ln>
          <a:effectLst>
            <a:outerShdw dist="1270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rtlCol="0" anchor="t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3600" b="1" kern="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B92908-3100-0D61-BC0C-14DE76640B40}"/>
              </a:ext>
            </a:extLst>
          </p:cNvPr>
          <p:cNvSpPr txBox="1"/>
          <p:nvPr/>
        </p:nvSpPr>
        <p:spPr>
          <a:xfrm>
            <a:off x="852929" y="364525"/>
            <a:ext cx="10628721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b="1" i="1" dirty="0">
                <a:solidFill>
                  <a:schemeClr val="bg1">
                    <a:lumMod val="50000"/>
                  </a:schemeClr>
                </a:solidFill>
              </a:rPr>
              <a:t>Result</a:t>
            </a:r>
          </a:p>
          <a:p>
            <a:r>
              <a:rPr kumimoji="1" lang="ko-Kore-KR" altLang="en-US" sz="2800" b="1" i="1" dirty="0">
                <a:solidFill>
                  <a:srgbClr val="404040"/>
                </a:solidFill>
              </a:rPr>
              <a:t>추가기능</a:t>
            </a:r>
            <a:r>
              <a:rPr kumimoji="1" lang="ko-KR" altLang="en-US" sz="2800" b="1" i="1" dirty="0">
                <a:solidFill>
                  <a:srgbClr val="404040"/>
                </a:solidFill>
              </a:rPr>
              <a:t> </a:t>
            </a:r>
            <a:r>
              <a:rPr kumimoji="1" lang="en-US" altLang="ko-KR" sz="2800" b="1" i="1" dirty="0">
                <a:solidFill>
                  <a:srgbClr val="404040"/>
                </a:solidFill>
              </a:rPr>
              <a:t>–</a:t>
            </a:r>
            <a:r>
              <a:rPr kumimoji="1" lang="ko-KR" altLang="en-US" sz="2800" b="1" i="1" dirty="0">
                <a:solidFill>
                  <a:srgbClr val="404040"/>
                </a:solidFill>
              </a:rPr>
              <a:t> 요약 </a:t>
            </a:r>
            <a:r>
              <a:rPr kumimoji="1" lang="en-US" altLang="ko-KR" sz="2800" b="1" i="1" dirty="0">
                <a:solidFill>
                  <a:srgbClr val="404040"/>
                </a:solidFill>
              </a:rPr>
              <a:t>/</a:t>
            </a:r>
            <a:r>
              <a:rPr kumimoji="1" lang="ko-KR" altLang="en-US" sz="2800" b="1" i="1" dirty="0">
                <a:solidFill>
                  <a:srgbClr val="404040"/>
                </a:solidFill>
              </a:rPr>
              <a:t> 번역 </a:t>
            </a:r>
            <a:r>
              <a:rPr kumimoji="1" lang="en-US" altLang="ko-KR" sz="2800" b="1" i="1" dirty="0">
                <a:solidFill>
                  <a:srgbClr val="404040"/>
                </a:solidFill>
              </a:rPr>
              <a:t>/</a:t>
            </a:r>
            <a:r>
              <a:rPr kumimoji="1" lang="ko-KR" altLang="en-US" sz="2800" b="1" i="1" dirty="0">
                <a:solidFill>
                  <a:srgbClr val="404040"/>
                </a:solidFill>
              </a:rPr>
              <a:t> 질문</a:t>
            </a:r>
            <a:endParaRPr kumimoji="1" lang="ko-Kore-KR" altLang="en-US" sz="2800" b="1" i="1" dirty="0">
              <a:solidFill>
                <a:srgbClr val="404040"/>
              </a:solidFill>
            </a:endParaRPr>
          </a:p>
        </p:txBody>
      </p: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90FB32AE-BC3E-D050-7B3D-2599D7188CCA}"/>
              </a:ext>
            </a:extLst>
          </p:cNvPr>
          <p:cNvCxnSpPr>
            <a:cxnSpLocks/>
          </p:cNvCxnSpPr>
          <p:nvPr/>
        </p:nvCxnSpPr>
        <p:spPr>
          <a:xfrm>
            <a:off x="710350" y="1433787"/>
            <a:ext cx="10771300" cy="0"/>
          </a:xfrm>
          <a:prstGeom prst="line">
            <a:avLst/>
          </a:prstGeom>
          <a:ln w="50800">
            <a:solidFill>
              <a:srgbClr val="93CA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 descr="텍스트, 폰트, 번호, 스크린샷이(가) 표시된 사진&#10;&#10;자동 생성된 설명">
            <a:extLst>
              <a:ext uri="{FF2B5EF4-FFF2-40B4-BE49-F238E27FC236}">
                <a16:creationId xmlns:a16="http://schemas.microsoft.com/office/drawing/2014/main" id="{A8A1D33F-E44D-452A-0857-B542AC241E6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14"/>
          <a:stretch/>
        </p:blipFill>
        <p:spPr>
          <a:xfrm>
            <a:off x="788477" y="1915705"/>
            <a:ext cx="4947062" cy="2287804"/>
          </a:xfrm>
          <a:prstGeom prst="rect">
            <a:avLst/>
          </a:prstGeom>
        </p:spPr>
      </p:pic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51029358-5820-8749-F79B-790EA7CB9F48}"/>
              </a:ext>
            </a:extLst>
          </p:cNvPr>
          <p:cNvSpPr/>
          <p:nvPr/>
        </p:nvSpPr>
        <p:spPr>
          <a:xfrm>
            <a:off x="4913199" y="3334564"/>
            <a:ext cx="238834" cy="868945"/>
          </a:xfrm>
          <a:prstGeom prst="roundRect">
            <a:avLst/>
          </a:prstGeom>
          <a:noFill/>
          <a:ln w="22225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9" name="그림 8" descr="텍스트, 스크린샷, 소프트웨어, 폰트이(가) 표시된 사진&#10;&#10;자동 생성된 설명">
            <a:extLst>
              <a:ext uri="{FF2B5EF4-FFF2-40B4-BE49-F238E27FC236}">
                <a16:creationId xmlns:a16="http://schemas.microsoft.com/office/drawing/2014/main" id="{0A6D0553-6CAC-FD24-A04E-C30687C0F03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6463" y="4018005"/>
            <a:ext cx="5102081" cy="2390376"/>
          </a:xfrm>
          <a:prstGeom prst="rect">
            <a:avLst/>
          </a:prstGeom>
        </p:spPr>
      </p:pic>
      <p:sp>
        <p:nvSpPr>
          <p:cNvPr id="10" name="아래쪽 화살표[D] 9">
            <a:extLst>
              <a:ext uri="{FF2B5EF4-FFF2-40B4-BE49-F238E27FC236}">
                <a16:creationId xmlns:a16="http://schemas.microsoft.com/office/drawing/2014/main" id="{76DFCD1C-A92A-E6AB-B55D-777C7C639BCA}"/>
              </a:ext>
            </a:extLst>
          </p:cNvPr>
          <p:cNvSpPr/>
          <p:nvPr/>
        </p:nvSpPr>
        <p:spPr>
          <a:xfrm rot="17979121">
            <a:off x="5669298" y="3651986"/>
            <a:ext cx="459967" cy="1457848"/>
          </a:xfrm>
          <a:prstGeom prst="downArrow">
            <a:avLst>
              <a:gd name="adj1" fmla="val 14000"/>
              <a:gd name="adj2" fmla="val 67474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899180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DA899EA-5290-4466-9CDB-D71C1B2EDCFA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7200" kern="0" dirty="0">
              <a:solidFill>
                <a:prstClr val="white"/>
              </a:solidFill>
            </a:endParaRPr>
          </a:p>
        </p:txBody>
      </p:sp>
      <p:sp>
        <p:nvSpPr>
          <p:cNvPr id="7" name="모서리가 둥근 직사각형 5">
            <a:extLst>
              <a:ext uri="{FF2B5EF4-FFF2-40B4-BE49-F238E27FC236}">
                <a16:creationId xmlns:a16="http://schemas.microsoft.com/office/drawing/2014/main" id="{978B0B98-AD96-4F4D-A1D3-E344E7E3ADFB}"/>
              </a:ext>
            </a:extLst>
          </p:cNvPr>
          <p:cNvSpPr/>
          <p:nvPr/>
        </p:nvSpPr>
        <p:spPr>
          <a:xfrm>
            <a:off x="222421" y="252037"/>
            <a:ext cx="11747157" cy="6353926"/>
          </a:xfrm>
          <a:prstGeom prst="rect">
            <a:avLst/>
          </a:prstGeom>
          <a:solidFill>
            <a:schemeClr val="bg1"/>
          </a:solidFill>
          <a:ln w="9525">
            <a:noFill/>
          </a:ln>
          <a:effectLst>
            <a:outerShdw dist="1270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rtlCol="0" anchor="t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3600" b="1" kern="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B92908-3100-0D61-BC0C-14DE76640B40}"/>
              </a:ext>
            </a:extLst>
          </p:cNvPr>
          <p:cNvSpPr txBox="1"/>
          <p:nvPr/>
        </p:nvSpPr>
        <p:spPr>
          <a:xfrm>
            <a:off x="852929" y="364525"/>
            <a:ext cx="10628721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b="1" i="1" dirty="0">
                <a:solidFill>
                  <a:schemeClr val="bg1">
                    <a:lumMod val="50000"/>
                  </a:schemeClr>
                </a:solidFill>
              </a:rPr>
              <a:t>Result</a:t>
            </a:r>
          </a:p>
          <a:p>
            <a:r>
              <a:rPr kumimoji="1" lang="ko-Kore-KR" altLang="en-US" sz="2800" b="1" i="1" dirty="0">
                <a:solidFill>
                  <a:srgbClr val="404040"/>
                </a:solidFill>
              </a:rPr>
              <a:t>추가기능</a:t>
            </a:r>
            <a:r>
              <a:rPr kumimoji="1" lang="ko-KR" altLang="en-US" sz="2800" b="1" i="1" dirty="0">
                <a:solidFill>
                  <a:srgbClr val="404040"/>
                </a:solidFill>
              </a:rPr>
              <a:t> </a:t>
            </a:r>
            <a:r>
              <a:rPr kumimoji="1" lang="en-US" altLang="ko-KR" sz="2800" b="1" i="1" dirty="0">
                <a:solidFill>
                  <a:srgbClr val="404040"/>
                </a:solidFill>
              </a:rPr>
              <a:t>–</a:t>
            </a:r>
            <a:r>
              <a:rPr kumimoji="1" lang="ko-KR" altLang="en-US" sz="2800" b="1" i="1" dirty="0">
                <a:solidFill>
                  <a:srgbClr val="404040"/>
                </a:solidFill>
              </a:rPr>
              <a:t> 요약 </a:t>
            </a:r>
            <a:r>
              <a:rPr kumimoji="1" lang="en-US" altLang="ko-KR" sz="2800" b="1" i="1" dirty="0">
                <a:solidFill>
                  <a:srgbClr val="404040"/>
                </a:solidFill>
              </a:rPr>
              <a:t>/</a:t>
            </a:r>
            <a:r>
              <a:rPr kumimoji="1" lang="ko-KR" altLang="en-US" sz="2800" b="1" i="1" dirty="0">
                <a:solidFill>
                  <a:srgbClr val="404040"/>
                </a:solidFill>
              </a:rPr>
              <a:t> 번역 </a:t>
            </a:r>
            <a:r>
              <a:rPr kumimoji="1" lang="en-US" altLang="ko-KR" sz="2800" b="1" i="1" dirty="0">
                <a:solidFill>
                  <a:srgbClr val="404040"/>
                </a:solidFill>
              </a:rPr>
              <a:t>/</a:t>
            </a:r>
            <a:r>
              <a:rPr kumimoji="1" lang="ko-KR" altLang="en-US" sz="2800" b="1" i="1" dirty="0">
                <a:solidFill>
                  <a:srgbClr val="404040"/>
                </a:solidFill>
              </a:rPr>
              <a:t> 질문</a:t>
            </a:r>
            <a:endParaRPr kumimoji="1" lang="ko-Kore-KR" altLang="en-US" sz="2800" b="1" i="1" dirty="0">
              <a:solidFill>
                <a:srgbClr val="404040"/>
              </a:solidFill>
            </a:endParaRPr>
          </a:p>
        </p:txBody>
      </p: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90FB32AE-BC3E-D050-7B3D-2599D7188CCA}"/>
              </a:ext>
            </a:extLst>
          </p:cNvPr>
          <p:cNvCxnSpPr>
            <a:cxnSpLocks/>
          </p:cNvCxnSpPr>
          <p:nvPr/>
        </p:nvCxnSpPr>
        <p:spPr>
          <a:xfrm>
            <a:off x="710350" y="1433787"/>
            <a:ext cx="10771300" cy="0"/>
          </a:xfrm>
          <a:prstGeom prst="line">
            <a:avLst/>
          </a:prstGeom>
          <a:ln w="50800">
            <a:solidFill>
              <a:srgbClr val="93CA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1DCC6CBA-22F1-C447-935B-5A400EACAA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1676" y="2059147"/>
            <a:ext cx="8568648" cy="3608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7965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DA899EA-5290-4466-9CDB-D71C1B2EDCFA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7200" kern="0" dirty="0">
              <a:solidFill>
                <a:prstClr val="white"/>
              </a:solidFill>
            </a:endParaRPr>
          </a:p>
        </p:txBody>
      </p:sp>
      <p:sp>
        <p:nvSpPr>
          <p:cNvPr id="7" name="모서리가 둥근 직사각형 5">
            <a:extLst>
              <a:ext uri="{FF2B5EF4-FFF2-40B4-BE49-F238E27FC236}">
                <a16:creationId xmlns:a16="http://schemas.microsoft.com/office/drawing/2014/main" id="{978B0B98-AD96-4F4D-A1D3-E344E7E3ADFB}"/>
              </a:ext>
            </a:extLst>
          </p:cNvPr>
          <p:cNvSpPr/>
          <p:nvPr/>
        </p:nvSpPr>
        <p:spPr>
          <a:xfrm>
            <a:off x="222421" y="252037"/>
            <a:ext cx="11747157" cy="6353926"/>
          </a:xfrm>
          <a:prstGeom prst="rect">
            <a:avLst/>
          </a:prstGeom>
          <a:solidFill>
            <a:schemeClr val="bg1"/>
          </a:solidFill>
          <a:ln w="9525">
            <a:noFill/>
          </a:ln>
          <a:effectLst>
            <a:outerShdw dist="1270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rtlCol="0" anchor="t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3600" b="1" kern="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B92908-3100-0D61-BC0C-14DE76640B40}"/>
              </a:ext>
            </a:extLst>
          </p:cNvPr>
          <p:cNvSpPr txBox="1"/>
          <p:nvPr/>
        </p:nvSpPr>
        <p:spPr>
          <a:xfrm>
            <a:off x="852930" y="501974"/>
            <a:ext cx="30540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3200" b="1" i="1" dirty="0">
                <a:solidFill>
                  <a:srgbClr val="404040"/>
                </a:solidFill>
              </a:rPr>
              <a:t>Demo</a:t>
            </a:r>
            <a:endParaRPr kumimoji="1" lang="ko-Kore-KR" altLang="en-US" sz="3200" b="1" i="1" dirty="0">
              <a:solidFill>
                <a:srgbClr val="404040"/>
              </a:solidFill>
            </a:endParaRPr>
          </a:p>
        </p:txBody>
      </p: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90FB32AE-BC3E-D050-7B3D-2599D7188CCA}"/>
              </a:ext>
            </a:extLst>
          </p:cNvPr>
          <p:cNvCxnSpPr>
            <a:cxnSpLocks/>
          </p:cNvCxnSpPr>
          <p:nvPr/>
        </p:nvCxnSpPr>
        <p:spPr>
          <a:xfrm>
            <a:off x="710350" y="1173629"/>
            <a:ext cx="10771300" cy="0"/>
          </a:xfrm>
          <a:prstGeom prst="line">
            <a:avLst/>
          </a:prstGeom>
          <a:ln w="50800">
            <a:solidFill>
              <a:srgbClr val="93CA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55AF9CEC-81C4-36EC-284D-0EA31D8436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6773" y="1566026"/>
            <a:ext cx="6358454" cy="4521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1973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DA899EA-5290-4466-9CDB-D71C1B2EDCFA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7200" kern="0" dirty="0">
              <a:solidFill>
                <a:prstClr val="white"/>
              </a:solidFill>
            </a:endParaRPr>
          </a:p>
        </p:txBody>
      </p:sp>
      <p:sp>
        <p:nvSpPr>
          <p:cNvPr id="7" name="모서리가 둥근 직사각형 5">
            <a:extLst>
              <a:ext uri="{FF2B5EF4-FFF2-40B4-BE49-F238E27FC236}">
                <a16:creationId xmlns:a16="http://schemas.microsoft.com/office/drawing/2014/main" id="{978B0B98-AD96-4F4D-A1D3-E344E7E3ADFB}"/>
              </a:ext>
            </a:extLst>
          </p:cNvPr>
          <p:cNvSpPr/>
          <p:nvPr/>
        </p:nvSpPr>
        <p:spPr>
          <a:xfrm>
            <a:off x="222421" y="252037"/>
            <a:ext cx="11747157" cy="6353926"/>
          </a:xfrm>
          <a:prstGeom prst="rect">
            <a:avLst/>
          </a:prstGeom>
          <a:solidFill>
            <a:schemeClr val="bg1"/>
          </a:solidFill>
          <a:ln w="9525">
            <a:noFill/>
          </a:ln>
          <a:effectLst>
            <a:outerShdw dist="1270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rtlCol="0" anchor="t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3600" b="1" kern="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B92908-3100-0D61-BC0C-14DE76640B40}"/>
              </a:ext>
            </a:extLst>
          </p:cNvPr>
          <p:cNvSpPr txBox="1"/>
          <p:nvPr/>
        </p:nvSpPr>
        <p:spPr>
          <a:xfrm>
            <a:off x="852930" y="501974"/>
            <a:ext cx="30540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3200" b="1" i="1" dirty="0">
                <a:solidFill>
                  <a:srgbClr val="404040"/>
                </a:solidFill>
              </a:rPr>
              <a:t>Division</a:t>
            </a:r>
            <a:endParaRPr kumimoji="1" lang="ko-Kore-KR" altLang="en-US" sz="3200" b="1" i="1" dirty="0">
              <a:solidFill>
                <a:srgbClr val="404040"/>
              </a:solidFill>
            </a:endParaRPr>
          </a:p>
        </p:txBody>
      </p: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90FB32AE-BC3E-D050-7B3D-2599D7188CCA}"/>
              </a:ext>
            </a:extLst>
          </p:cNvPr>
          <p:cNvCxnSpPr>
            <a:cxnSpLocks/>
          </p:cNvCxnSpPr>
          <p:nvPr/>
        </p:nvCxnSpPr>
        <p:spPr>
          <a:xfrm>
            <a:off x="710350" y="1173629"/>
            <a:ext cx="10771300" cy="0"/>
          </a:xfrm>
          <a:prstGeom prst="line">
            <a:avLst/>
          </a:prstGeom>
          <a:ln w="50800">
            <a:solidFill>
              <a:srgbClr val="93CA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 descr="텍스트, 스크린샷, 소프트웨어, 웹 페이지이(가) 표시된 사진&#10;&#10;자동 생성된 설명">
            <a:extLst>
              <a:ext uri="{FF2B5EF4-FFF2-40B4-BE49-F238E27FC236}">
                <a16:creationId xmlns:a16="http://schemas.microsoft.com/office/drawing/2014/main" id="{606C9F90-F10B-3A67-D43C-C0D74C2C4E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2828" y="1401773"/>
            <a:ext cx="4728307" cy="4738885"/>
          </a:xfrm>
          <a:prstGeom prst="rect">
            <a:avLst/>
          </a:prstGeom>
        </p:spPr>
      </p:pic>
      <p:pic>
        <p:nvPicPr>
          <p:cNvPr id="4" name="그림 3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0F051631-9E23-E8D0-A265-6490BD62E12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3556" y="1401773"/>
            <a:ext cx="4155616" cy="4674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2282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DA899EA-5290-4466-9CDB-D71C1B2EDCFA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7200" kern="0" dirty="0">
              <a:solidFill>
                <a:prstClr val="white"/>
              </a:solidFill>
            </a:endParaRPr>
          </a:p>
        </p:txBody>
      </p:sp>
      <p:sp>
        <p:nvSpPr>
          <p:cNvPr id="7" name="모서리가 둥근 직사각형 5">
            <a:extLst>
              <a:ext uri="{FF2B5EF4-FFF2-40B4-BE49-F238E27FC236}">
                <a16:creationId xmlns:a16="http://schemas.microsoft.com/office/drawing/2014/main" id="{978B0B98-AD96-4F4D-A1D3-E344E7E3ADFB}"/>
              </a:ext>
            </a:extLst>
          </p:cNvPr>
          <p:cNvSpPr/>
          <p:nvPr/>
        </p:nvSpPr>
        <p:spPr>
          <a:xfrm>
            <a:off x="222419" y="71062"/>
            <a:ext cx="11747157" cy="6353926"/>
          </a:xfrm>
          <a:prstGeom prst="rect">
            <a:avLst/>
          </a:prstGeom>
          <a:solidFill>
            <a:schemeClr val="bg1"/>
          </a:solidFill>
          <a:ln w="9525">
            <a:noFill/>
          </a:ln>
          <a:effectLst>
            <a:outerShdw dist="1270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rtlCol="0" anchor="t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3600" b="1" kern="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B92908-3100-0D61-BC0C-14DE76640B40}"/>
              </a:ext>
            </a:extLst>
          </p:cNvPr>
          <p:cNvSpPr txBox="1"/>
          <p:nvPr/>
        </p:nvSpPr>
        <p:spPr>
          <a:xfrm>
            <a:off x="852930" y="501974"/>
            <a:ext cx="30540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3200" b="1" i="1" dirty="0">
                <a:solidFill>
                  <a:srgbClr val="404040"/>
                </a:solidFill>
              </a:rPr>
              <a:t>Division</a:t>
            </a:r>
            <a:endParaRPr kumimoji="1" lang="ko-Kore-KR" altLang="en-US" sz="3200" b="1" i="1" dirty="0">
              <a:solidFill>
                <a:srgbClr val="404040"/>
              </a:solidFill>
            </a:endParaRPr>
          </a:p>
        </p:txBody>
      </p: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90FB32AE-BC3E-D050-7B3D-2599D7188CCA}"/>
              </a:ext>
            </a:extLst>
          </p:cNvPr>
          <p:cNvCxnSpPr>
            <a:cxnSpLocks/>
          </p:cNvCxnSpPr>
          <p:nvPr/>
        </p:nvCxnSpPr>
        <p:spPr>
          <a:xfrm>
            <a:off x="710350" y="1173629"/>
            <a:ext cx="10771300" cy="0"/>
          </a:xfrm>
          <a:prstGeom prst="line">
            <a:avLst/>
          </a:prstGeom>
          <a:ln w="50800">
            <a:solidFill>
              <a:srgbClr val="93CA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CEE46CFE-FD2D-2195-6E01-B388962813E7}"/>
              </a:ext>
            </a:extLst>
          </p:cNvPr>
          <p:cNvGrpSpPr/>
          <p:nvPr/>
        </p:nvGrpSpPr>
        <p:grpSpPr>
          <a:xfrm>
            <a:off x="1104477" y="1359577"/>
            <a:ext cx="10192593" cy="4711524"/>
            <a:chOff x="1104477" y="1359577"/>
            <a:chExt cx="10192593" cy="4711524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1ACD3209-6B1D-987C-5F17-34DB959DDC9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04477" y="2510124"/>
              <a:ext cx="10192593" cy="3560977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B91C601B-D4AA-F8A6-CBA2-F7705DD727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10308" y="1359577"/>
              <a:ext cx="10186762" cy="1162212"/>
            </a:xfrm>
            <a:prstGeom prst="rect">
              <a:avLst/>
            </a:prstGeom>
          </p:spPr>
        </p:pic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0DE313D8-8676-1827-09FB-6A5D10A9C6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72692" y="5139501"/>
            <a:ext cx="1547353" cy="71784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4A0768A1-3DA5-834C-A69E-FC76DCE15A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01711" y="5139501"/>
            <a:ext cx="1619272" cy="635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0027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DA899EA-5290-4466-9CDB-D71C1B2EDCFA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7200" kern="0" dirty="0">
              <a:solidFill>
                <a:prstClr val="white"/>
              </a:solidFill>
            </a:endParaRPr>
          </a:p>
        </p:txBody>
      </p:sp>
      <p:sp>
        <p:nvSpPr>
          <p:cNvPr id="7" name="모서리가 둥근 직사각형 5">
            <a:extLst>
              <a:ext uri="{FF2B5EF4-FFF2-40B4-BE49-F238E27FC236}">
                <a16:creationId xmlns:a16="http://schemas.microsoft.com/office/drawing/2014/main" id="{978B0B98-AD96-4F4D-A1D3-E344E7E3ADFB}"/>
              </a:ext>
            </a:extLst>
          </p:cNvPr>
          <p:cNvSpPr/>
          <p:nvPr/>
        </p:nvSpPr>
        <p:spPr>
          <a:xfrm>
            <a:off x="222421" y="299764"/>
            <a:ext cx="11747157" cy="6353926"/>
          </a:xfrm>
          <a:prstGeom prst="rect">
            <a:avLst/>
          </a:prstGeom>
          <a:solidFill>
            <a:schemeClr val="bg1"/>
          </a:solidFill>
          <a:ln w="9525">
            <a:noFill/>
          </a:ln>
          <a:effectLst>
            <a:outerShdw dist="1270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rtlCol="0" anchor="t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3600" b="1" kern="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B92908-3100-0D61-BC0C-14DE76640B40}"/>
              </a:ext>
            </a:extLst>
          </p:cNvPr>
          <p:cNvSpPr txBox="1"/>
          <p:nvPr/>
        </p:nvSpPr>
        <p:spPr>
          <a:xfrm>
            <a:off x="852929" y="501974"/>
            <a:ext cx="50989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3200" b="1" i="1" dirty="0">
                <a:solidFill>
                  <a:srgbClr val="404040"/>
                </a:solidFill>
              </a:rPr>
              <a:t>Division</a:t>
            </a:r>
            <a:endParaRPr kumimoji="1" lang="ko-Kore-KR" altLang="en-US" sz="3200" b="1" i="1" dirty="0">
              <a:solidFill>
                <a:srgbClr val="404040"/>
              </a:solidFill>
            </a:endParaRPr>
          </a:p>
        </p:txBody>
      </p: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90FB32AE-BC3E-D050-7B3D-2599D7188CCA}"/>
              </a:ext>
            </a:extLst>
          </p:cNvPr>
          <p:cNvCxnSpPr>
            <a:cxnSpLocks/>
          </p:cNvCxnSpPr>
          <p:nvPr/>
        </p:nvCxnSpPr>
        <p:spPr>
          <a:xfrm>
            <a:off x="710350" y="1173629"/>
            <a:ext cx="10771300" cy="0"/>
          </a:xfrm>
          <a:prstGeom prst="line">
            <a:avLst/>
          </a:prstGeom>
          <a:ln w="50800">
            <a:solidFill>
              <a:srgbClr val="93CA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0FEDE3F9-E358-941E-9C4E-28ECBE1E1889}"/>
              </a:ext>
            </a:extLst>
          </p:cNvPr>
          <p:cNvGrpSpPr/>
          <p:nvPr/>
        </p:nvGrpSpPr>
        <p:grpSpPr>
          <a:xfrm>
            <a:off x="2189235" y="2063777"/>
            <a:ext cx="1116067" cy="1412950"/>
            <a:chOff x="1776063" y="2059130"/>
            <a:chExt cx="1296000" cy="1640747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20ADCEA8-3D60-F378-45BD-4369D637DEB2}"/>
                </a:ext>
              </a:extLst>
            </p:cNvPr>
            <p:cNvGrpSpPr/>
            <p:nvPr/>
          </p:nvGrpSpPr>
          <p:grpSpPr>
            <a:xfrm>
              <a:off x="1776063" y="2059130"/>
              <a:ext cx="1296000" cy="1296000"/>
              <a:chOff x="1208552" y="3253053"/>
              <a:chExt cx="1296000" cy="1296000"/>
            </a:xfrm>
          </p:grpSpPr>
          <p:sp>
            <p:nvSpPr>
              <p:cNvPr id="57" name="타원 56">
                <a:extLst>
                  <a:ext uri="{FF2B5EF4-FFF2-40B4-BE49-F238E27FC236}">
                    <a16:creationId xmlns:a16="http://schemas.microsoft.com/office/drawing/2014/main" id="{CF457E42-FFC3-4A78-BE91-AA79B3CD7EB9}"/>
                  </a:ext>
                </a:extLst>
              </p:cNvPr>
              <p:cNvSpPr/>
              <p:nvPr/>
            </p:nvSpPr>
            <p:spPr>
              <a:xfrm>
                <a:off x="1208552" y="3253053"/>
                <a:ext cx="1296000" cy="1296000"/>
              </a:xfrm>
              <a:prstGeom prst="ellipse">
                <a:avLst/>
              </a:prstGeom>
              <a:solidFill>
                <a:srgbClr val="EDEDED"/>
              </a:solidFill>
              <a:ln w="15875">
                <a:solidFill>
                  <a:srgbClr val="EDEDED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sz="1100" b="1" dirty="0">
                  <a:solidFill>
                    <a:srgbClr val="404040"/>
                  </a:solidFill>
                  <a:latin typeface="NanumSquare Bold" panose="020B0600000101010101" pitchFamily="34" charset="-127"/>
                  <a:ea typeface="NanumSquare Bold" panose="020B0600000101010101" pitchFamily="34" charset="-127"/>
                </a:endParaRPr>
              </a:p>
            </p:txBody>
          </p:sp>
          <p:pic>
            <p:nvPicPr>
              <p:cNvPr id="58" name="Picture 2" descr="사람 무료 아이콘">
                <a:extLst>
                  <a:ext uri="{FF2B5EF4-FFF2-40B4-BE49-F238E27FC236}">
                    <a16:creationId xmlns:a16="http://schemas.microsoft.com/office/drawing/2014/main" id="{BB2F4D0E-7AF3-3401-666E-0A718429683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>
                <a:alphaModFix amt="3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1265065" y="3309566"/>
                <a:ext cx="1182973" cy="1182973"/>
              </a:xfrm>
              <a:prstGeom prst="rect">
                <a:avLst/>
              </a:prstGeom>
              <a:noFill/>
            </p:spPr>
          </p:pic>
        </p:grp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B3A1C80B-F8A8-A645-BA1A-B8857AEDBB5D}"/>
                </a:ext>
              </a:extLst>
            </p:cNvPr>
            <p:cNvSpPr txBox="1"/>
            <p:nvPr/>
          </p:nvSpPr>
          <p:spPr>
            <a:xfrm>
              <a:off x="2073924" y="3378220"/>
              <a:ext cx="700274" cy="3216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R" altLang="en-US" sz="1200" b="1" dirty="0">
                  <a:solidFill>
                    <a:srgbClr val="404040"/>
                  </a:solidFill>
                  <a:latin typeface="NanumSquare ExtraBold" panose="020B0600000101010101" pitchFamily="34" charset="-127"/>
                  <a:ea typeface="NanumSquare ExtraBold" panose="020B0600000101010101" pitchFamily="34" charset="-127"/>
                </a:rPr>
                <a:t>오경제</a:t>
              </a:r>
              <a:endParaRPr kumimoji="1" lang="en-US" altLang="ko-Kore-KR" sz="1200" b="1" dirty="0">
                <a:solidFill>
                  <a:srgbClr val="404040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endParaRPr>
            </a:p>
          </p:txBody>
        </p: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42F68B0C-0122-CD17-CFC5-AB17FC0A33BA}"/>
              </a:ext>
            </a:extLst>
          </p:cNvPr>
          <p:cNvGrpSpPr/>
          <p:nvPr/>
        </p:nvGrpSpPr>
        <p:grpSpPr>
          <a:xfrm>
            <a:off x="6290451" y="1580428"/>
            <a:ext cx="1116067" cy="1412950"/>
            <a:chOff x="1776063" y="2059130"/>
            <a:chExt cx="1296000" cy="1640747"/>
          </a:xfrm>
        </p:grpSpPr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C01A0D49-9EF4-CB2A-3704-4F8B2CFF386D}"/>
                </a:ext>
              </a:extLst>
            </p:cNvPr>
            <p:cNvGrpSpPr/>
            <p:nvPr/>
          </p:nvGrpSpPr>
          <p:grpSpPr>
            <a:xfrm>
              <a:off x="1776063" y="2059130"/>
              <a:ext cx="1296000" cy="1296000"/>
              <a:chOff x="1208552" y="3253053"/>
              <a:chExt cx="1296000" cy="1296000"/>
            </a:xfrm>
          </p:grpSpPr>
          <p:sp>
            <p:nvSpPr>
              <p:cNvPr id="69" name="타원 68">
                <a:extLst>
                  <a:ext uri="{FF2B5EF4-FFF2-40B4-BE49-F238E27FC236}">
                    <a16:creationId xmlns:a16="http://schemas.microsoft.com/office/drawing/2014/main" id="{85901C5E-5ABF-A3E2-8A97-5E3D4322ADE0}"/>
                  </a:ext>
                </a:extLst>
              </p:cNvPr>
              <p:cNvSpPr/>
              <p:nvPr/>
            </p:nvSpPr>
            <p:spPr>
              <a:xfrm>
                <a:off x="1208552" y="3253053"/>
                <a:ext cx="1296000" cy="1296000"/>
              </a:xfrm>
              <a:prstGeom prst="ellipse">
                <a:avLst/>
              </a:prstGeom>
              <a:solidFill>
                <a:srgbClr val="EDEDED"/>
              </a:solidFill>
              <a:ln w="15875">
                <a:solidFill>
                  <a:srgbClr val="EDEDED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sz="1100" b="1" dirty="0">
                  <a:solidFill>
                    <a:srgbClr val="404040"/>
                  </a:solidFill>
                  <a:latin typeface="NanumSquare Bold" panose="020B0600000101010101" pitchFamily="34" charset="-127"/>
                  <a:ea typeface="NanumSquare Bold" panose="020B0600000101010101" pitchFamily="34" charset="-127"/>
                </a:endParaRPr>
              </a:p>
            </p:txBody>
          </p:sp>
          <p:pic>
            <p:nvPicPr>
              <p:cNvPr id="70" name="Picture 2" descr="사람 무료 아이콘">
                <a:extLst>
                  <a:ext uri="{FF2B5EF4-FFF2-40B4-BE49-F238E27FC236}">
                    <a16:creationId xmlns:a16="http://schemas.microsoft.com/office/drawing/2014/main" id="{31772313-CD54-C618-7F6F-B6D95938F07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>
                <a:alphaModFix amt="3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1265065" y="3309566"/>
                <a:ext cx="1182973" cy="1182973"/>
              </a:xfrm>
              <a:prstGeom prst="rect">
                <a:avLst/>
              </a:prstGeom>
              <a:noFill/>
            </p:spPr>
          </p:pic>
        </p:grp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FCB8871C-F93F-70A8-39A0-113ACFB38162}"/>
                </a:ext>
              </a:extLst>
            </p:cNvPr>
            <p:cNvSpPr txBox="1"/>
            <p:nvPr/>
          </p:nvSpPr>
          <p:spPr>
            <a:xfrm>
              <a:off x="2073925" y="3378220"/>
              <a:ext cx="700274" cy="3216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R" altLang="en-US" sz="1200" b="1" dirty="0">
                  <a:solidFill>
                    <a:srgbClr val="404040"/>
                  </a:solidFill>
                  <a:latin typeface="NanumSquare ExtraBold" panose="020B0600000101010101" pitchFamily="34" charset="-127"/>
                  <a:ea typeface="NanumSquare ExtraBold" panose="020B0600000101010101" pitchFamily="34" charset="-127"/>
                </a:rPr>
                <a:t>박수현</a:t>
              </a:r>
              <a:endParaRPr kumimoji="1" lang="en-US" altLang="ko-Kore-KR" sz="1200" b="1" dirty="0">
                <a:solidFill>
                  <a:srgbClr val="404040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endParaRPr>
            </a:p>
          </p:txBody>
        </p:sp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8079FA73-E378-B83F-39F7-9BCFE5483EC6}"/>
              </a:ext>
            </a:extLst>
          </p:cNvPr>
          <p:cNvGrpSpPr/>
          <p:nvPr/>
        </p:nvGrpSpPr>
        <p:grpSpPr>
          <a:xfrm>
            <a:off x="6294050" y="3165275"/>
            <a:ext cx="1116067" cy="1412950"/>
            <a:chOff x="1776063" y="2059130"/>
            <a:chExt cx="1296000" cy="1640747"/>
          </a:xfrm>
        </p:grpSpPr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2928A3DC-EF05-A6FA-3FA6-33AC0F4EF798}"/>
                </a:ext>
              </a:extLst>
            </p:cNvPr>
            <p:cNvGrpSpPr/>
            <p:nvPr/>
          </p:nvGrpSpPr>
          <p:grpSpPr>
            <a:xfrm>
              <a:off x="1776063" y="2059130"/>
              <a:ext cx="1296000" cy="1296000"/>
              <a:chOff x="1208552" y="3253053"/>
              <a:chExt cx="1296000" cy="1296000"/>
            </a:xfrm>
          </p:grpSpPr>
          <p:sp>
            <p:nvSpPr>
              <p:cNvPr id="74" name="타원 73">
                <a:extLst>
                  <a:ext uri="{FF2B5EF4-FFF2-40B4-BE49-F238E27FC236}">
                    <a16:creationId xmlns:a16="http://schemas.microsoft.com/office/drawing/2014/main" id="{4B75F793-0AB5-8A50-A41E-CC66BB08B29A}"/>
                  </a:ext>
                </a:extLst>
              </p:cNvPr>
              <p:cNvSpPr/>
              <p:nvPr/>
            </p:nvSpPr>
            <p:spPr>
              <a:xfrm>
                <a:off x="1208552" y="3253053"/>
                <a:ext cx="1296000" cy="1296000"/>
              </a:xfrm>
              <a:prstGeom prst="ellipse">
                <a:avLst/>
              </a:prstGeom>
              <a:solidFill>
                <a:srgbClr val="EDEDED"/>
              </a:solidFill>
              <a:ln w="15875">
                <a:solidFill>
                  <a:srgbClr val="EDEDED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sz="1100" b="1" dirty="0">
                  <a:solidFill>
                    <a:srgbClr val="404040"/>
                  </a:solidFill>
                  <a:latin typeface="NanumSquare Bold" panose="020B0600000101010101" pitchFamily="34" charset="-127"/>
                  <a:ea typeface="NanumSquare Bold" panose="020B0600000101010101" pitchFamily="34" charset="-127"/>
                </a:endParaRPr>
              </a:p>
            </p:txBody>
          </p:sp>
          <p:pic>
            <p:nvPicPr>
              <p:cNvPr id="75" name="Picture 2" descr="사람 무료 아이콘">
                <a:extLst>
                  <a:ext uri="{FF2B5EF4-FFF2-40B4-BE49-F238E27FC236}">
                    <a16:creationId xmlns:a16="http://schemas.microsoft.com/office/drawing/2014/main" id="{9FB0C275-C85B-6D96-FFB7-FC8E131EF0F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>
                <a:alphaModFix amt="3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1265065" y="3309566"/>
                <a:ext cx="1182973" cy="1182973"/>
              </a:xfrm>
              <a:prstGeom prst="rect">
                <a:avLst/>
              </a:prstGeom>
              <a:noFill/>
            </p:spPr>
          </p:pic>
        </p:grp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583DFA1F-69E0-9DC9-9FDA-5D947D9A25D8}"/>
                </a:ext>
              </a:extLst>
            </p:cNvPr>
            <p:cNvSpPr txBox="1"/>
            <p:nvPr/>
          </p:nvSpPr>
          <p:spPr>
            <a:xfrm>
              <a:off x="2073924" y="3378220"/>
              <a:ext cx="700274" cy="3216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R" altLang="en-US" sz="1200" b="1" dirty="0">
                  <a:solidFill>
                    <a:srgbClr val="404040"/>
                  </a:solidFill>
                  <a:latin typeface="NanumSquare ExtraBold" panose="020B0600000101010101" pitchFamily="34" charset="-127"/>
                  <a:ea typeface="NanumSquare ExtraBold" panose="020B0600000101010101" pitchFamily="34" charset="-127"/>
                </a:rPr>
                <a:t>오규림</a:t>
              </a:r>
              <a:endParaRPr kumimoji="1" lang="en-US" altLang="ko-Kore-KR" sz="1200" b="1" dirty="0">
                <a:solidFill>
                  <a:srgbClr val="404040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endParaRPr>
            </a:p>
          </p:txBody>
        </p:sp>
      </p:grp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6F4921AC-2AA5-4B94-BD7E-024C49DC72F2}"/>
              </a:ext>
            </a:extLst>
          </p:cNvPr>
          <p:cNvGrpSpPr/>
          <p:nvPr/>
        </p:nvGrpSpPr>
        <p:grpSpPr>
          <a:xfrm>
            <a:off x="6290451" y="4750972"/>
            <a:ext cx="1116067" cy="1412950"/>
            <a:chOff x="1776063" y="2059130"/>
            <a:chExt cx="1296000" cy="1640747"/>
          </a:xfrm>
        </p:grpSpPr>
        <p:grpSp>
          <p:nvGrpSpPr>
            <p:cNvPr id="77" name="그룹 76">
              <a:extLst>
                <a:ext uri="{FF2B5EF4-FFF2-40B4-BE49-F238E27FC236}">
                  <a16:creationId xmlns:a16="http://schemas.microsoft.com/office/drawing/2014/main" id="{44C4BC8A-B71C-15DB-4E30-913E9D633519}"/>
                </a:ext>
              </a:extLst>
            </p:cNvPr>
            <p:cNvGrpSpPr/>
            <p:nvPr/>
          </p:nvGrpSpPr>
          <p:grpSpPr>
            <a:xfrm>
              <a:off x="1776063" y="2059130"/>
              <a:ext cx="1296000" cy="1296000"/>
              <a:chOff x="1208552" y="3253053"/>
              <a:chExt cx="1296000" cy="1296000"/>
            </a:xfrm>
          </p:grpSpPr>
          <p:sp>
            <p:nvSpPr>
              <p:cNvPr id="79" name="타원 78">
                <a:extLst>
                  <a:ext uri="{FF2B5EF4-FFF2-40B4-BE49-F238E27FC236}">
                    <a16:creationId xmlns:a16="http://schemas.microsoft.com/office/drawing/2014/main" id="{5B91DA1F-A110-4243-34FD-DCE7F8129D59}"/>
                  </a:ext>
                </a:extLst>
              </p:cNvPr>
              <p:cNvSpPr/>
              <p:nvPr/>
            </p:nvSpPr>
            <p:spPr>
              <a:xfrm>
                <a:off x="1208552" y="3253053"/>
                <a:ext cx="1296000" cy="1296000"/>
              </a:xfrm>
              <a:prstGeom prst="ellipse">
                <a:avLst/>
              </a:prstGeom>
              <a:solidFill>
                <a:srgbClr val="EDEDED"/>
              </a:solidFill>
              <a:ln w="15875">
                <a:solidFill>
                  <a:srgbClr val="EDEDED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sz="1100" b="1" dirty="0">
                  <a:solidFill>
                    <a:srgbClr val="404040"/>
                  </a:solidFill>
                  <a:latin typeface="NanumSquare Bold" panose="020B0600000101010101" pitchFamily="34" charset="-127"/>
                  <a:ea typeface="NanumSquare Bold" panose="020B0600000101010101" pitchFamily="34" charset="-127"/>
                </a:endParaRPr>
              </a:p>
            </p:txBody>
          </p:sp>
          <p:pic>
            <p:nvPicPr>
              <p:cNvPr id="80" name="Picture 2" descr="사람 무료 아이콘">
                <a:extLst>
                  <a:ext uri="{FF2B5EF4-FFF2-40B4-BE49-F238E27FC236}">
                    <a16:creationId xmlns:a16="http://schemas.microsoft.com/office/drawing/2014/main" id="{05EA8291-F780-25C7-4FCF-B8DA341851A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>
                <a:alphaModFix amt="3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1265065" y="3309566"/>
                <a:ext cx="1182973" cy="1182973"/>
              </a:xfrm>
              <a:prstGeom prst="rect">
                <a:avLst/>
              </a:prstGeom>
              <a:noFill/>
            </p:spPr>
          </p:pic>
        </p:grp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4532CE05-5495-7FA1-2BA6-3AA9CC78351A}"/>
                </a:ext>
              </a:extLst>
            </p:cNvPr>
            <p:cNvSpPr txBox="1"/>
            <p:nvPr/>
          </p:nvSpPr>
          <p:spPr>
            <a:xfrm>
              <a:off x="1840985" y="3378220"/>
              <a:ext cx="1166156" cy="3216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1200" b="1" dirty="0">
                  <a:solidFill>
                    <a:srgbClr val="404040"/>
                  </a:solidFill>
                  <a:latin typeface="NanumSquare ExtraBold" panose="020B0600000101010101" pitchFamily="34" charset="-127"/>
                  <a:ea typeface="NanumSquare ExtraBold" panose="020B0600000101010101" pitchFamily="34" charset="-127"/>
                </a:rPr>
                <a:t>LI LIUYANG</a:t>
              </a:r>
            </a:p>
          </p:txBody>
        </p:sp>
      </p:grp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997EAD7C-5E29-18F1-9A86-20819FF3D16A}"/>
              </a:ext>
            </a:extLst>
          </p:cNvPr>
          <p:cNvGrpSpPr/>
          <p:nvPr/>
        </p:nvGrpSpPr>
        <p:grpSpPr>
          <a:xfrm>
            <a:off x="2189233" y="4119086"/>
            <a:ext cx="1116067" cy="1412950"/>
            <a:chOff x="1776063" y="2059130"/>
            <a:chExt cx="1296000" cy="1640747"/>
          </a:xfrm>
        </p:grpSpPr>
        <p:grpSp>
          <p:nvGrpSpPr>
            <p:cNvPr id="85" name="그룹 84">
              <a:extLst>
                <a:ext uri="{FF2B5EF4-FFF2-40B4-BE49-F238E27FC236}">
                  <a16:creationId xmlns:a16="http://schemas.microsoft.com/office/drawing/2014/main" id="{BDE4B87E-3ECE-90D9-D635-320D925CE44E}"/>
                </a:ext>
              </a:extLst>
            </p:cNvPr>
            <p:cNvGrpSpPr/>
            <p:nvPr/>
          </p:nvGrpSpPr>
          <p:grpSpPr>
            <a:xfrm>
              <a:off x="1776063" y="2059130"/>
              <a:ext cx="1296000" cy="1296000"/>
              <a:chOff x="1208552" y="3253053"/>
              <a:chExt cx="1296000" cy="1296000"/>
            </a:xfrm>
          </p:grpSpPr>
          <p:sp>
            <p:nvSpPr>
              <p:cNvPr id="87" name="타원 86">
                <a:extLst>
                  <a:ext uri="{FF2B5EF4-FFF2-40B4-BE49-F238E27FC236}">
                    <a16:creationId xmlns:a16="http://schemas.microsoft.com/office/drawing/2014/main" id="{0F4BF91F-FF8D-C7B9-4FDE-8F85491CCFCB}"/>
                  </a:ext>
                </a:extLst>
              </p:cNvPr>
              <p:cNvSpPr/>
              <p:nvPr/>
            </p:nvSpPr>
            <p:spPr>
              <a:xfrm>
                <a:off x="1208552" y="3253053"/>
                <a:ext cx="1296000" cy="1296000"/>
              </a:xfrm>
              <a:prstGeom prst="ellipse">
                <a:avLst/>
              </a:prstGeom>
              <a:solidFill>
                <a:srgbClr val="EDEDED"/>
              </a:solidFill>
              <a:ln w="15875">
                <a:solidFill>
                  <a:srgbClr val="EDEDED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sz="1100" b="1" dirty="0">
                  <a:solidFill>
                    <a:srgbClr val="404040"/>
                  </a:solidFill>
                  <a:latin typeface="NanumSquare Bold" panose="020B0600000101010101" pitchFamily="34" charset="-127"/>
                  <a:ea typeface="NanumSquare Bold" panose="020B0600000101010101" pitchFamily="34" charset="-127"/>
                </a:endParaRPr>
              </a:p>
            </p:txBody>
          </p:sp>
          <p:pic>
            <p:nvPicPr>
              <p:cNvPr id="88" name="Picture 2" descr="사람 무료 아이콘">
                <a:extLst>
                  <a:ext uri="{FF2B5EF4-FFF2-40B4-BE49-F238E27FC236}">
                    <a16:creationId xmlns:a16="http://schemas.microsoft.com/office/drawing/2014/main" id="{51D2DB3B-3FE6-99B1-F681-C65D3B2F5E0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>
                <a:alphaModFix amt="3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1265065" y="3309566"/>
                <a:ext cx="1182973" cy="1182973"/>
              </a:xfrm>
              <a:prstGeom prst="rect">
                <a:avLst/>
              </a:prstGeom>
              <a:noFill/>
            </p:spPr>
          </p:pic>
        </p:grp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844443A1-7E0D-5876-7EF8-04587F4A0F8C}"/>
                </a:ext>
              </a:extLst>
            </p:cNvPr>
            <p:cNvSpPr txBox="1"/>
            <p:nvPr/>
          </p:nvSpPr>
          <p:spPr>
            <a:xfrm>
              <a:off x="2073925" y="3378220"/>
              <a:ext cx="700273" cy="3216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ore-KR" altLang="en-US" sz="1200" b="1" dirty="0">
                  <a:solidFill>
                    <a:srgbClr val="404040"/>
                  </a:solidFill>
                  <a:latin typeface="NanumSquare ExtraBold" panose="020B0600000101010101" pitchFamily="34" charset="-127"/>
                  <a:ea typeface="NanumSquare ExtraBold" panose="020B0600000101010101" pitchFamily="34" charset="-127"/>
                </a:rPr>
                <a:t>김민규</a:t>
              </a:r>
              <a:endParaRPr kumimoji="1" lang="en-US" altLang="ko-Kore-KR" sz="1200" b="1" dirty="0">
                <a:solidFill>
                  <a:srgbClr val="404040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endParaRPr>
            </a:p>
          </p:txBody>
        </p:sp>
      </p:grpSp>
      <p:sp>
        <p:nvSpPr>
          <p:cNvPr id="89" name="TextBox 88">
            <a:extLst>
              <a:ext uri="{FF2B5EF4-FFF2-40B4-BE49-F238E27FC236}">
                <a16:creationId xmlns:a16="http://schemas.microsoft.com/office/drawing/2014/main" id="{2292ED92-E451-5F20-1DE3-BF0EBAF0D664}"/>
              </a:ext>
            </a:extLst>
          </p:cNvPr>
          <p:cNvSpPr txBox="1"/>
          <p:nvPr/>
        </p:nvSpPr>
        <p:spPr>
          <a:xfrm>
            <a:off x="3479053" y="4415509"/>
            <a:ext cx="273558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400" dirty="0">
                <a:solidFill>
                  <a:srgbClr val="404040"/>
                </a:solidFill>
              </a:rPr>
              <a:t>보고서 작성</a:t>
            </a:r>
            <a:endParaRPr kumimoji="1" lang="en-US" altLang="ko-KR" sz="1400" dirty="0">
              <a:solidFill>
                <a:srgbClr val="404040"/>
              </a:solidFill>
            </a:endParaRPr>
          </a:p>
          <a:p>
            <a:r>
              <a:rPr kumimoji="1" lang="en-US" altLang="ko-KR" sz="1400" b="1" dirty="0">
                <a:solidFill>
                  <a:srgbClr val="404040"/>
                </a:solidFill>
              </a:rPr>
              <a:t>File/User/Group</a:t>
            </a:r>
            <a:r>
              <a:rPr kumimoji="1" lang="ko-KR" altLang="en-US" sz="1400" b="1" dirty="0">
                <a:solidFill>
                  <a:srgbClr val="404040"/>
                </a:solidFill>
              </a:rPr>
              <a:t> </a:t>
            </a:r>
            <a:r>
              <a:rPr kumimoji="1" lang="en-US" altLang="ko-KR" sz="1400" b="1" dirty="0">
                <a:solidFill>
                  <a:srgbClr val="404040"/>
                </a:solidFill>
              </a:rPr>
              <a:t>API </a:t>
            </a:r>
            <a:r>
              <a:rPr kumimoji="1" lang="ko-KR" altLang="en-US" sz="1400" b="1" dirty="0">
                <a:solidFill>
                  <a:srgbClr val="404040"/>
                </a:solidFill>
              </a:rPr>
              <a:t>개발</a:t>
            </a:r>
            <a:endParaRPr kumimoji="1" lang="en-US" altLang="ko-KR" sz="1400" b="1" dirty="0">
              <a:solidFill>
                <a:srgbClr val="404040"/>
              </a:solidFill>
            </a:endParaRPr>
          </a:p>
          <a:p>
            <a:r>
              <a:rPr kumimoji="1" lang="en-US" altLang="ko-KR" sz="1400" b="1" dirty="0" err="1">
                <a:solidFill>
                  <a:srgbClr val="404040"/>
                </a:solidFill>
              </a:rPr>
              <a:t>openAPI</a:t>
            </a:r>
            <a:r>
              <a:rPr kumimoji="1" lang="en-US" altLang="ko-KR" sz="1400" b="1" dirty="0">
                <a:solidFill>
                  <a:srgbClr val="404040"/>
                </a:solidFill>
              </a:rPr>
              <a:t> GPT </a:t>
            </a:r>
            <a:r>
              <a:rPr kumimoji="1" lang="ko-KR" altLang="en-US" sz="1400" b="1" dirty="0">
                <a:solidFill>
                  <a:srgbClr val="404040"/>
                </a:solidFill>
              </a:rPr>
              <a:t>추가기능 구현</a:t>
            </a:r>
            <a:endParaRPr kumimoji="1" lang="en-US" altLang="ko-KR" sz="1400" b="1" dirty="0">
              <a:solidFill>
                <a:srgbClr val="404040"/>
              </a:solidFill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EB29926A-7A94-654C-0C36-D362B4E0983D}"/>
              </a:ext>
            </a:extLst>
          </p:cNvPr>
          <p:cNvSpPr txBox="1"/>
          <p:nvPr/>
        </p:nvSpPr>
        <p:spPr>
          <a:xfrm>
            <a:off x="3479053" y="2358524"/>
            <a:ext cx="273558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400" dirty="0">
                <a:solidFill>
                  <a:srgbClr val="404040"/>
                </a:solidFill>
              </a:rPr>
              <a:t>발표</a:t>
            </a:r>
            <a:endParaRPr kumimoji="1" lang="en-US" altLang="ko-KR" sz="1400" dirty="0">
              <a:solidFill>
                <a:srgbClr val="404040"/>
              </a:solidFill>
            </a:endParaRPr>
          </a:p>
          <a:p>
            <a:r>
              <a:rPr kumimoji="1" lang="en-US" altLang="ko-KR" sz="1400" b="1" dirty="0">
                <a:solidFill>
                  <a:srgbClr val="404040"/>
                </a:solidFill>
              </a:rPr>
              <a:t>EC2,</a:t>
            </a:r>
            <a:r>
              <a:rPr kumimoji="1" lang="ko-KR" altLang="en-US" sz="1400" b="1" dirty="0">
                <a:solidFill>
                  <a:srgbClr val="404040"/>
                </a:solidFill>
              </a:rPr>
              <a:t> </a:t>
            </a:r>
            <a:r>
              <a:rPr kumimoji="1" lang="en-US" altLang="ko-KR" sz="1400" b="1" dirty="0">
                <a:solidFill>
                  <a:srgbClr val="404040"/>
                </a:solidFill>
              </a:rPr>
              <a:t>RDS,</a:t>
            </a:r>
            <a:r>
              <a:rPr kumimoji="1" lang="ko-KR" altLang="en-US" sz="1400" b="1" dirty="0">
                <a:solidFill>
                  <a:srgbClr val="404040"/>
                </a:solidFill>
              </a:rPr>
              <a:t> </a:t>
            </a:r>
            <a:r>
              <a:rPr kumimoji="1" lang="en-US" altLang="ko-KR" sz="1400" b="1" dirty="0">
                <a:solidFill>
                  <a:srgbClr val="404040"/>
                </a:solidFill>
              </a:rPr>
              <a:t>S3 </a:t>
            </a:r>
            <a:r>
              <a:rPr kumimoji="1" lang="ko-KR" altLang="en-US" sz="1400" b="1" dirty="0">
                <a:solidFill>
                  <a:srgbClr val="404040"/>
                </a:solidFill>
              </a:rPr>
              <a:t>서버 구축</a:t>
            </a:r>
            <a:endParaRPr kumimoji="1" lang="en-US" altLang="ko-KR" sz="1400" b="1" dirty="0">
              <a:solidFill>
                <a:srgbClr val="404040"/>
              </a:solidFill>
            </a:endParaRPr>
          </a:p>
          <a:p>
            <a:r>
              <a:rPr kumimoji="1" lang="ko-KR" altLang="en-US" sz="1400" b="1" dirty="0">
                <a:solidFill>
                  <a:srgbClr val="404040"/>
                </a:solidFill>
              </a:rPr>
              <a:t>채팅</a:t>
            </a:r>
            <a:r>
              <a:rPr kumimoji="1" lang="en-US" altLang="ko-KR" sz="1400" b="1" dirty="0">
                <a:solidFill>
                  <a:srgbClr val="404040"/>
                </a:solidFill>
              </a:rPr>
              <a:t>, </a:t>
            </a:r>
            <a:r>
              <a:rPr kumimoji="1" lang="ko-KR" altLang="en-US" sz="1400" b="1" dirty="0">
                <a:solidFill>
                  <a:srgbClr val="404040"/>
                </a:solidFill>
              </a:rPr>
              <a:t>게시판 추가기능 구현</a:t>
            </a:r>
            <a:endParaRPr kumimoji="1" lang="en-US" altLang="ko-KR" sz="1400" b="1" dirty="0">
              <a:solidFill>
                <a:srgbClr val="404040"/>
              </a:solidFill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DA380EEF-8C63-2663-0D4F-E7D65EA0D742}"/>
              </a:ext>
            </a:extLst>
          </p:cNvPr>
          <p:cNvSpPr txBox="1"/>
          <p:nvPr/>
        </p:nvSpPr>
        <p:spPr>
          <a:xfrm>
            <a:off x="7580271" y="1812240"/>
            <a:ext cx="273558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400" dirty="0">
                <a:solidFill>
                  <a:srgbClr val="404040"/>
                </a:solidFill>
              </a:rPr>
              <a:t>PPT </a:t>
            </a:r>
            <a:r>
              <a:rPr kumimoji="1" lang="ko-KR" altLang="en-US" sz="1400" dirty="0">
                <a:solidFill>
                  <a:srgbClr val="404040"/>
                </a:solidFill>
              </a:rPr>
              <a:t>제작</a:t>
            </a:r>
            <a:endParaRPr kumimoji="1" lang="en-US" altLang="ko-KR" sz="1400" dirty="0">
              <a:solidFill>
                <a:srgbClr val="404040"/>
              </a:solidFill>
            </a:endParaRPr>
          </a:p>
          <a:p>
            <a:r>
              <a:rPr kumimoji="1" lang="ko-KR" altLang="en-US" sz="1400" b="1" dirty="0">
                <a:solidFill>
                  <a:srgbClr val="404040"/>
                </a:solidFill>
              </a:rPr>
              <a:t>전반적인 디자인 및 로직 구현</a:t>
            </a:r>
            <a:endParaRPr kumimoji="1" lang="en-US" altLang="ko-KR" sz="1400" b="1" dirty="0">
              <a:solidFill>
                <a:srgbClr val="404040"/>
              </a:solidFill>
            </a:endParaRPr>
          </a:p>
          <a:p>
            <a:r>
              <a:rPr kumimoji="1" lang="en-US" altLang="ko-KR" sz="1400" b="1" dirty="0">
                <a:solidFill>
                  <a:srgbClr val="404040"/>
                </a:solidFill>
              </a:rPr>
              <a:t>File/User/Group</a:t>
            </a:r>
            <a:r>
              <a:rPr kumimoji="1" lang="ko-KR" altLang="en-US" sz="1400" b="1" dirty="0">
                <a:solidFill>
                  <a:srgbClr val="404040"/>
                </a:solidFill>
              </a:rPr>
              <a:t> 페이지</a:t>
            </a:r>
            <a:endParaRPr kumimoji="1" lang="en-US" altLang="ko-KR" sz="1400" b="1" dirty="0">
              <a:solidFill>
                <a:srgbClr val="404040"/>
              </a:solidFill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2652BCFC-D39C-06C4-4CDE-3899BD68485E}"/>
              </a:ext>
            </a:extLst>
          </p:cNvPr>
          <p:cNvSpPr txBox="1"/>
          <p:nvPr/>
        </p:nvSpPr>
        <p:spPr>
          <a:xfrm>
            <a:off x="7628939" y="3354578"/>
            <a:ext cx="27355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400" dirty="0">
                <a:solidFill>
                  <a:srgbClr val="404040"/>
                </a:solidFill>
              </a:rPr>
              <a:t>PPT </a:t>
            </a:r>
            <a:r>
              <a:rPr kumimoji="1" lang="ko-KR" altLang="en-US" sz="1400" dirty="0">
                <a:solidFill>
                  <a:srgbClr val="404040"/>
                </a:solidFill>
              </a:rPr>
              <a:t>제작</a:t>
            </a:r>
            <a:endParaRPr kumimoji="1" lang="en-US" altLang="ko-KR" sz="1400" dirty="0">
              <a:solidFill>
                <a:srgbClr val="404040"/>
              </a:solidFill>
            </a:endParaRPr>
          </a:p>
          <a:p>
            <a:r>
              <a:rPr kumimoji="1" lang="ko-KR" altLang="en-US" sz="1400" b="1" dirty="0">
                <a:solidFill>
                  <a:srgbClr val="404040"/>
                </a:solidFill>
              </a:rPr>
              <a:t>백엔드</a:t>
            </a:r>
            <a:r>
              <a:rPr kumimoji="1" lang="en-US" altLang="ko-KR" sz="1400" b="1" dirty="0">
                <a:solidFill>
                  <a:srgbClr val="404040"/>
                </a:solidFill>
              </a:rPr>
              <a:t>-</a:t>
            </a:r>
            <a:r>
              <a:rPr kumimoji="1" lang="ko-KR" altLang="en-US" sz="1400" b="1" dirty="0">
                <a:solidFill>
                  <a:srgbClr val="404040"/>
                </a:solidFill>
              </a:rPr>
              <a:t>프론트엔드 연동</a:t>
            </a:r>
            <a:endParaRPr kumimoji="1" lang="en-US" altLang="ko-KR" sz="1400" b="1" dirty="0">
              <a:solidFill>
                <a:srgbClr val="404040"/>
              </a:solidFill>
            </a:endParaRPr>
          </a:p>
          <a:p>
            <a:r>
              <a:rPr kumimoji="1" lang="ko-KR" altLang="en-US" sz="1400" b="1" dirty="0">
                <a:solidFill>
                  <a:srgbClr val="404040"/>
                </a:solidFill>
              </a:rPr>
              <a:t>회원가입</a:t>
            </a:r>
            <a:r>
              <a:rPr kumimoji="1" lang="en-US" altLang="ko-KR" sz="1400" b="1" dirty="0">
                <a:solidFill>
                  <a:srgbClr val="404040"/>
                </a:solidFill>
              </a:rPr>
              <a:t>/</a:t>
            </a:r>
            <a:r>
              <a:rPr kumimoji="1" lang="ko-KR" altLang="en-US" sz="1400" b="1" dirty="0">
                <a:solidFill>
                  <a:srgbClr val="404040"/>
                </a:solidFill>
              </a:rPr>
              <a:t>로그인 페이지</a:t>
            </a:r>
            <a:endParaRPr kumimoji="1" lang="en-US" altLang="ko-KR" sz="1400" b="1" dirty="0">
              <a:solidFill>
                <a:srgbClr val="404040"/>
              </a:solidFill>
            </a:endParaRPr>
          </a:p>
          <a:p>
            <a:r>
              <a:rPr kumimoji="1" lang="ko-KR" altLang="en-US" sz="1400" b="1" dirty="0">
                <a:solidFill>
                  <a:srgbClr val="404040"/>
                </a:solidFill>
              </a:rPr>
              <a:t>전반적인 로직 구현</a:t>
            </a:r>
            <a:endParaRPr kumimoji="1" lang="en-US" altLang="ko-KR" sz="1400" b="1" dirty="0">
              <a:solidFill>
                <a:srgbClr val="404040"/>
              </a:solidFill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E625138B-BE6B-E7D3-6D6E-DA4A41E561F5}"/>
              </a:ext>
            </a:extLst>
          </p:cNvPr>
          <p:cNvSpPr txBox="1"/>
          <p:nvPr/>
        </p:nvSpPr>
        <p:spPr>
          <a:xfrm>
            <a:off x="7580271" y="5131926"/>
            <a:ext cx="273558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400" dirty="0">
                <a:solidFill>
                  <a:srgbClr val="404040"/>
                </a:solidFill>
              </a:rPr>
              <a:t>보고서 작성</a:t>
            </a:r>
            <a:endParaRPr kumimoji="1" lang="en-US" altLang="ko-KR" sz="1400" dirty="0">
              <a:solidFill>
                <a:srgbClr val="404040"/>
              </a:solidFill>
            </a:endParaRPr>
          </a:p>
          <a:p>
            <a:r>
              <a:rPr kumimoji="1" lang="en-US" altLang="ko-KR" sz="1400" b="1" dirty="0">
                <a:solidFill>
                  <a:srgbClr val="404040"/>
                </a:solidFill>
              </a:rPr>
              <a:t>Group </a:t>
            </a:r>
            <a:r>
              <a:rPr kumimoji="1" lang="ko-KR" altLang="en-US" sz="1400" b="1" dirty="0">
                <a:solidFill>
                  <a:srgbClr val="404040"/>
                </a:solidFill>
              </a:rPr>
              <a:t>관련 로직 구현</a:t>
            </a:r>
            <a:endParaRPr kumimoji="1" lang="en-US" altLang="ko-KR" sz="1400" b="1" dirty="0">
              <a:solidFill>
                <a:srgbClr val="404040"/>
              </a:solidFill>
            </a:endParaRPr>
          </a:p>
          <a:p>
            <a:endParaRPr kumimoji="1" lang="en-US" altLang="ko-KR" sz="1400" b="1" dirty="0">
              <a:solidFill>
                <a:srgbClr val="4040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37123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DA899EA-5290-4466-9CDB-D71C1B2EDCFA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7200" kern="0" dirty="0">
              <a:solidFill>
                <a:prstClr val="white"/>
              </a:solidFill>
            </a:endParaRPr>
          </a:p>
        </p:txBody>
      </p:sp>
      <p:sp>
        <p:nvSpPr>
          <p:cNvPr id="7" name="모서리가 둥근 직사각형 5">
            <a:extLst>
              <a:ext uri="{FF2B5EF4-FFF2-40B4-BE49-F238E27FC236}">
                <a16:creationId xmlns:a16="http://schemas.microsoft.com/office/drawing/2014/main" id="{978B0B98-AD96-4F4D-A1D3-E344E7E3ADFB}"/>
              </a:ext>
            </a:extLst>
          </p:cNvPr>
          <p:cNvSpPr/>
          <p:nvPr/>
        </p:nvSpPr>
        <p:spPr>
          <a:xfrm>
            <a:off x="222421" y="252037"/>
            <a:ext cx="11747157" cy="6353926"/>
          </a:xfrm>
          <a:prstGeom prst="rect">
            <a:avLst/>
          </a:prstGeom>
          <a:solidFill>
            <a:schemeClr val="bg1"/>
          </a:solidFill>
          <a:ln w="9525">
            <a:noFill/>
          </a:ln>
          <a:effectLst>
            <a:outerShdw dist="1270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rtlCol="0" anchor="t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3600" b="1" kern="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B92908-3100-0D61-BC0C-14DE76640B40}"/>
              </a:ext>
            </a:extLst>
          </p:cNvPr>
          <p:cNvSpPr txBox="1"/>
          <p:nvPr/>
        </p:nvSpPr>
        <p:spPr>
          <a:xfrm>
            <a:off x="852930" y="501974"/>
            <a:ext cx="63036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3200" b="1" i="1" dirty="0">
                <a:solidFill>
                  <a:srgbClr val="404040"/>
                </a:solidFill>
              </a:rPr>
              <a:t>Goal/Problem &amp; Requirement</a:t>
            </a:r>
            <a:endParaRPr kumimoji="1" lang="ko-Kore-KR" altLang="en-US" sz="3200" b="1" i="1" dirty="0">
              <a:solidFill>
                <a:srgbClr val="404040"/>
              </a:solidFill>
            </a:endParaRPr>
          </a:p>
        </p:txBody>
      </p: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90FB32AE-BC3E-D050-7B3D-2599D7188CCA}"/>
              </a:ext>
            </a:extLst>
          </p:cNvPr>
          <p:cNvCxnSpPr>
            <a:cxnSpLocks/>
          </p:cNvCxnSpPr>
          <p:nvPr/>
        </p:nvCxnSpPr>
        <p:spPr>
          <a:xfrm>
            <a:off x="710350" y="1173629"/>
            <a:ext cx="10771300" cy="0"/>
          </a:xfrm>
          <a:prstGeom prst="line">
            <a:avLst/>
          </a:prstGeom>
          <a:ln w="50800">
            <a:solidFill>
              <a:srgbClr val="93CA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그룹 9">
            <a:extLst>
              <a:ext uri="{FF2B5EF4-FFF2-40B4-BE49-F238E27FC236}">
                <a16:creationId xmlns:a16="http://schemas.microsoft.com/office/drawing/2014/main" id="{745E0A89-C72C-E1C6-B7B3-A4BC77BBFA11}"/>
              </a:ext>
            </a:extLst>
          </p:cNvPr>
          <p:cNvGrpSpPr/>
          <p:nvPr/>
        </p:nvGrpSpPr>
        <p:grpSpPr>
          <a:xfrm>
            <a:off x="1261615" y="2056128"/>
            <a:ext cx="1407228" cy="2600866"/>
            <a:chOff x="1307170" y="2349004"/>
            <a:chExt cx="1611448" cy="2994011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0DF67D60-14F1-24EA-CE98-BCFFF2596B3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307170" y="2349004"/>
              <a:ext cx="1611448" cy="16114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DB009A96-6DE8-1A94-4B69-D0ADA56A11EA}"/>
                </a:ext>
              </a:extLst>
            </p:cNvPr>
            <p:cNvSpPr txBox="1"/>
            <p:nvPr/>
          </p:nvSpPr>
          <p:spPr>
            <a:xfrm>
              <a:off x="1307171" y="4419685"/>
              <a:ext cx="161144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ore-KR" altLang="en-US" b="1" dirty="0">
                  <a:solidFill>
                    <a:srgbClr val="404040"/>
                  </a:solidFill>
                </a:rPr>
                <a:t>로그인</a:t>
              </a:r>
              <a:r>
                <a:rPr kumimoji="1" lang="en-US" altLang="ko-Kore-KR" b="1" dirty="0">
                  <a:solidFill>
                    <a:srgbClr val="404040"/>
                  </a:solidFill>
                </a:rPr>
                <a:t>/</a:t>
              </a:r>
            </a:p>
            <a:p>
              <a:pPr algn="ctr"/>
              <a:r>
                <a:rPr kumimoji="1" lang="ko-Kore-KR" altLang="en-US" b="1" dirty="0">
                  <a:solidFill>
                    <a:srgbClr val="404040"/>
                  </a:solidFill>
                </a:rPr>
                <a:t>로그아웃</a:t>
              </a:r>
              <a:r>
                <a:rPr kumimoji="1" lang="en-US" altLang="ko-Kore-KR" b="1" dirty="0">
                  <a:solidFill>
                    <a:srgbClr val="404040"/>
                  </a:solidFill>
                </a:rPr>
                <a:t>/</a:t>
              </a:r>
            </a:p>
            <a:p>
              <a:pPr algn="ctr"/>
              <a:r>
                <a:rPr kumimoji="1" lang="ko-KR" altLang="en-US" b="1" dirty="0">
                  <a:solidFill>
                    <a:srgbClr val="404040"/>
                  </a:solidFill>
                </a:rPr>
                <a:t>회원가입</a:t>
              </a:r>
              <a:endParaRPr kumimoji="1" lang="ko-Kore-KR" altLang="en-US" b="1" dirty="0">
                <a:solidFill>
                  <a:srgbClr val="404040"/>
                </a:solidFill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208E3EEA-5A35-47B4-0013-D3D09FBF7BAA}"/>
              </a:ext>
            </a:extLst>
          </p:cNvPr>
          <p:cNvGrpSpPr/>
          <p:nvPr/>
        </p:nvGrpSpPr>
        <p:grpSpPr>
          <a:xfrm>
            <a:off x="2867055" y="2056128"/>
            <a:ext cx="1721098" cy="2530233"/>
            <a:chOff x="3828913" y="2236498"/>
            <a:chExt cx="1836460" cy="3031267"/>
          </a:xfrm>
        </p:grpSpPr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235A20E3-A453-443C-E86A-FAED464A09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28913" y="2236498"/>
              <a:ext cx="1836460" cy="18364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A70C852-5060-90F7-C23D-B5CDD50C85DB}"/>
                </a:ext>
              </a:extLst>
            </p:cNvPr>
            <p:cNvSpPr txBox="1"/>
            <p:nvPr/>
          </p:nvSpPr>
          <p:spPr>
            <a:xfrm>
              <a:off x="3828913" y="4419704"/>
              <a:ext cx="1836460" cy="8480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ore-KR" altLang="en-US" sz="2000" b="1" dirty="0">
                  <a:solidFill>
                    <a:srgbClr val="404040"/>
                  </a:solidFill>
                </a:rPr>
                <a:t>업로드</a:t>
              </a:r>
              <a:r>
                <a:rPr kumimoji="1" lang="en-US" altLang="ko-Kore-KR" sz="2000" b="1" dirty="0">
                  <a:solidFill>
                    <a:srgbClr val="404040"/>
                  </a:solidFill>
                </a:rPr>
                <a:t>/</a:t>
              </a:r>
            </a:p>
            <a:p>
              <a:pPr algn="ctr"/>
              <a:r>
                <a:rPr kumimoji="1" lang="ko-KR" altLang="en-US" sz="2000" b="1" dirty="0">
                  <a:solidFill>
                    <a:srgbClr val="404040"/>
                  </a:solidFill>
                </a:rPr>
                <a:t>다운로드</a:t>
              </a:r>
              <a:endParaRPr kumimoji="1" lang="ko-Kore-KR" altLang="en-US" sz="2000" b="1" dirty="0">
                <a:solidFill>
                  <a:srgbClr val="404040"/>
                </a:solidFill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4C5FB1FE-FC98-1ECA-2B26-6AE1AB74474E}"/>
              </a:ext>
            </a:extLst>
          </p:cNvPr>
          <p:cNvGrpSpPr/>
          <p:nvPr/>
        </p:nvGrpSpPr>
        <p:grpSpPr>
          <a:xfrm>
            <a:off x="9375592" y="2131771"/>
            <a:ext cx="1749923" cy="2618849"/>
            <a:chOff x="9145712" y="2072778"/>
            <a:chExt cx="2002225" cy="3210321"/>
          </a:xfrm>
        </p:grpSpPr>
        <p:pic>
          <p:nvPicPr>
            <p:cNvPr id="1026" name="Picture 2" descr="Document, file, tag icon - Download on Iconfinder">
              <a:extLst>
                <a:ext uri="{FF2B5EF4-FFF2-40B4-BE49-F238E27FC236}">
                  <a16:creationId xmlns:a16="http://schemas.microsoft.com/office/drawing/2014/main" id="{DAB4EFED-F520-80A8-DC8D-162216375A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71863" y="2072778"/>
              <a:ext cx="1749923" cy="1693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8B0E95A-A88B-E969-C28E-8D4987D4E9F8}"/>
                </a:ext>
              </a:extLst>
            </p:cNvPr>
            <p:cNvSpPr txBox="1"/>
            <p:nvPr/>
          </p:nvSpPr>
          <p:spPr>
            <a:xfrm>
              <a:off x="9145712" y="4151233"/>
              <a:ext cx="2002225" cy="11318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ore-KR" altLang="en-US" b="1" dirty="0">
                  <a:solidFill>
                    <a:srgbClr val="404040"/>
                  </a:solidFill>
                </a:rPr>
                <a:t>태그를</a:t>
              </a:r>
              <a:r>
                <a:rPr kumimoji="1" lang="ko-KR" altLang="en-US" b="1" dirty="0">
                  <a:solidFill>
                    <a:srgbClr val="404040"/>
                  </a:solidFill>
                </a:rPr>
                <a:t> 통한 </a:t>
              </a:r>
              <a:endParaRPr kumimoji="1" lang="en-US" altLang="ko-KR" b="1" dirty="0">
                <a:solidFill>
                  <a:srgbClr val="404040"/>
                </a:solidFill>
              </a:endParaRPr>
            </a:p>
            <a:p>
              <a:pPr algn="ctr"/>
              <a:r>
                <a:rPr kumimoji="1" lang="ko-KR" altLang="en-US" b="1" dirty="0">
                  <a:solidFill>
                    <a:srgbClr val="404040"/>
                  </a:solidFill>
                </a:rPr>
                <a:t>검색</a:t>
              </a:r>
              <a:r>
                <a:rPr kumimoji="1" lang="en-US" altLang="ko-KR" b="1" dirty="0">
                  <a:solidFill>
                    <a:srgbClr val="404040"/>
                  </a:solidFill>
                </a:rPr>
                <a:t>/</a:t>
              </a:r>
            </a:p>
            <a:p>
              <a:pPr algn="ctr"/>
              <a:r>
                <a:rPr kumimoji="1" lang="ko-KR" altLang="en-US" b="1" dirty="0">
                  <a:solidFill>
                    <a:srgbClr val="404040"/>
                  </a:solidFill>
                </a:rPr>
                <a:t>버전관리</a:t>
              </a:r>
              <a:endParaRPr kumimoji="1" lang="ko-Kore-KR" altLang="en-US" b="1" dirty="0">
                <a:solidFill>
                  <a:srgbClr val="404040"/>
                </a:solidFill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6C906B5-BC1D-BEF6-58B0-C3692E53D12A}"/>
              </a:ext>
            </a:extLst>
          </p:cNvPr>
          <p:cNvGrpSpPr/>
          <p:nvPr/>
        </p:nvGrpSpPr>
        <p:grpSpPr>
          <a:xfrm>
            <a:off x="7156580" y="2056128"/>
            <a:ext cx="1914482" cy="2443996"/>
            <a:chOff x="4307622" y="2349004"/>
            <a:chExt cx="1836464" cy="2696878"/>
          </a:xfrm>
        </p:grpSpPr>
        <p:pic>
          <p:nvPicPr>
            <p:cNvPr id="14" name="Picture 6">
              <a:extLst>
                <a:ext uri="{FF2B5EF4-FFF2-40B4-BE49-F238E27FC236}">
                  <a16:creationId xmlns:a16="http://schemas.microsoft.com/office/drawing/2014/main" id="{6F23EBE8-E765-1D7E-0395-D05863778A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07622" y="2349004"/>
              <a:ext cx="1836464" cy="18364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E86A048-51AD-97DE-0DC8-923F91AF5606}"/>
                </a:ext>
              </a:extLst>
            </p:cNvPr>
            <p:cNvSpPr txBox="1"/>
            <p:nvPr/>
          </p:nvSpPr>
          <p:spPr>
            <a:xfrm>
              <a:off x="4407076" y="4604372"/>
              <a:ext cx="1637556" cy="4415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ore-KR" altLang="en-US" sz="2000" b="1" dirty="0">
                  <a:solidFill>
                    <a:srgbClr val="404040"/>
                  </a:solidFill>
                </a:rPr>
                <a:t>댓글</a:t>
              </a:r>
              <a:r>
                <a:rPr kumimoji="1" lang="ko-KR" altLang="en-US" sz="2000" b="1" dirty="0">
                  <a:solidFill>
                    <a:srgbClr val="404040"/>
                  </a:solidFill>
                </a:rPr>
                <a:t> 기능</a:t>
              </a:r>
              <a:endParaRPr kumimoji="1" lang="ko-Kore-KR" altLang="en-US" sz="2000" b="1" dirty="0">
                <a:solidFill>
                  <a:srgbClr val="404040"/>
                </a:solidFill>
              </a:endParaRPr>
            </a:p>
          </p:txBody>
        </p:sp>
      </p:grp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76DB93A-CD09-3EC7-80DD-E72F9848A1EF}"/>
              </a:ext>
            </a:extLst>
          </p:cNvPr>
          <p:cNvSpPr/>
          <p:nvPr/>
        </p:nvSpPr>
        <p:spPr>
          <a:xfrm>
            <a:off x="852930" y="1438656"/>
            <a:ext cx="10473438" cy="4444534"/>
          </a:xfrm>
          <a:prstGeom prst="rect">
            <a:avLst/>
          </a:prstGeom>
          <a:noFill/>
          <a:ln w="63500">
            <a:solidFill>
              <a:srgbClr val="93CA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CC24B47-5510-AA07-6ADF-F1DED87F9709}"/>
              </a:ext>
            </a:extLst>
          </p:cNvPr>
          <p:cNvSpPr/>
          <p:nvPr/>
        </p:nvSpPr>
        <p:spPr>
          <a:xfrm>
            <a:off x="5437632" y="5779008"/>
            <a:ext cx="1365504" cy="2284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C50D5ABF-E0A6-5D5E-7FF5-D897FC54C752}"/>
              </a:ext>
            </a:extLst>
          </p:cNvPr>
          <p:cNvGrpSpPr/>
          <p:nvPr/>
        </p:nvGrpSpPr>
        <p:grpSpPr>
          <a:xfrm>
            <a:off x="5026486" y="4858071"/>
            <a:ext cx="2139026" cy="1747892"/>
            <a:chOff x="4901870" y="4419705"/>
            <a:chExt cx="2486277" cy="2008128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250B682C-C9E8-51CE-D30D-AECB818844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r="2916" b="21587"/>
            <a:stretch/>
          </p:blipFill>
          <p:spPr>
            <a:xfrm>
              <a:off x="4901870" y="4419705"/>
              <a:ext cx="2486277" cy="2008128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711AF17-65F6-D9A6-F5B4-7F0077A630CD}"/>
                </a:ext>
              </a:extLst>
            </p:cNvPr>
            <p:cNvSpPr txBox="1"/>
            <p:nvPr/>
          </p:nvSpPr>
          <p:spPr>
            <a:xfrm>
              <a:off x="5505048" y="5597449"/>
              <a:ext cx="127992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latinLnBrk="0">
                <a:defRPr/>
              </a:pPr>
              <a:r>
                <a:rPr lang="en-US" altLang="ko-KR" sz="1800" b="1" i="1" kern="0" dirty="0">
                  <a:solidFill>
                    <a:srgbClr val="404040"/>
                  </a:solidFill>
                  <a:latin typeface="+mn-ea"/>
                </a:rPr>
                <a:t>KHUBox</a:t>
              </a: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B91DE8A1-4140-F03B-6023-00C7DB35CF78}"/>
              </a:ext>
            </a:extLst>
          </p:cNvPr>
          <p:cNvGrpSpPr/>
          <p:nvPr/>
        </p:nvGrpSpPr>
        <p:grpSpPr>
          <a:xfrm>
            <a:off x="4993084" y="2175139"/>
            <a:ext cx="1810052" cy="2367095"/>
            <a:chOff x="4993084" y="1980335"/>
            <a:chExt cx="1810052" cy="2367095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71EE3673-58F7-4B5C-82D6-8786651E25E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93084" y="1980335"/>
              <a:ext cx="1810052" cy="1810052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8612BD7-ECDB-9368-C342-73AF6786C281}"/>
                </a:ext>
              </a:extLst>
            </p:cNvPr>
            <p:cNvSpPr txBox="1"/>
            <p:nvPr/>
          </p:nvSpPr>
          <p:spPr>
            <a:xfrm>
              <a:off x="5070644" y="3947320"/>
              <a:ext cx="17071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ore-KR" altLang="en-US" sz="2000" b="1" dirty="0">
                  <a:solidFill>
                    <a:srgbClr val="404040"/>
                  </a:solidFill>
                </a:rPr>
                <a:t>공유</a:t>
              </a:r>
              <a:r>
                <a:rPr kumimoji="1" lang="ko-KR" altLang="en-US" sz="2000" b="1" dirty="0">
                  <a:solidFill>
                    <a:srgbClr val="404040"/>
                  </a:solidFill>
                </a:rPr>
                <a:t> 폴더</a:t>
              </a:r>
              <a:endParaRPr kumimoji="1" lang="ko-Kore-KR" altLang="en-US" sz="2000" b="1" dirty="0">
                <a:solidFill>
                  <a:srgbClr val="40404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783955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DA899EA-5290-4466-9CDB-D71C1B2EDCFA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7200" kern="0" dirty="0">
              <a:solidFill>
                <a:prstClr val="white"/>
              </a:solidFill>
            </a:endParaRPr>
          </a:p>
        </p:txBody>
      </p:sp>
      <p:sp>
        <p:nvSpPr>
          <p:cNvPr id="7" name="모서리가 둥근 직사각형 5">
            <a:extLst>
              <a:ext uri="{FF2B5EF4-FFF2-40B4-BE49-F238E27FC236}">
                <a16:creationId xmlns:a16="http://schemas.microsoft.com/office/drawing/2014/main" id="{978B0B98-AD96-4F4D-A1D3-E344E7E3ADFB}"/>
              </a:ext>
            </a:extLst>
          </p:cNvPr>
          <p:cNvSpPr/>
          <p:nvPr/>
        </p:nvSpPr>
        <p:spPr>
          <a:xfrm>
            <a:off x="222421" y="252037"/>
            <a:ext cx="11747157" cy="6353926"/>
          </a:xfrm>
          <a:prstGeom prst="rect">
            <a:avLst/>
          </a:prstGeom>
          <a:solidFill>
            <a:schemeClr val="bg1"/>
          </a:solidFill>
          <a:ln w="9525">
            <a:noFill/>
          </a:ln>
          <a:effectLst>
            <a:outerShdw dist="1270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rtlCol="0" anchor="t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3600" b="1" kern="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B92908-3100-0D61-BC0C-14DE76640B40}"/>
              </a:ext>
            </a:extLst>
          </p:cNvPr>
          <p:cNvSpPr txBox="1"/>
          <p:nvPr/>
        </p:nvSpPr>
        <p:spPr>
          <a:xfrm>
            <a:off x="852930" y="501974"/>
            <a:ext cx="63036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3200" b="1" i="1" dirty="0">
                <a:solidFill>
                  <a:srgbClr val="404040"/>
                </a:solidFill>
              </a:rPr>
              <a:t>Approach</a:t>
            </a:r>
            <a:endParaRPr kumimoji="1" lang="ko-Kore-KR" altLang="en-US" sz="3200" b="1" i="1" dirty="0">
              <a:solidFill>
                <a:srgbClr val="404040"/>
              </a:solidFill>
            </a:endParaRPr>
          </a:p>
        </p:txBody>
      </p: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90FB32AE-BC3E-D050-7B3D-2599D7188CCA}"/>
              </a:ext>
            </a:extLst>
          </p:cNvPr>
          <p:cNvCxnSpPr>
            <a:cxnSpLocks/>
          </p:cNvCxnSpPr>
          <p:nvPr/>
        </p:nvCxnSpPr>
        <p:spPr>
          <a:xfrm>
            <a:off x="710350" y="1173629"/>
            <a:ext cx="10771300" cy="0"/>
          </a:xfrm>
          <a:prstGeom prst="line">
            <a:avLst/>
          </a:prstGeom>
          <a:ln w="50800">
            <a:solidFill>
              <a:srgbClr val="93CA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그룹 3">
            <a:extLst>
              <a:ext uri="{FF2B5EF4-FFF2-40B4-BE49-F238E27FC236}">
                <a16:creationId xmlns:a16="http://schemas.microsoft.com/office/drawing/2014/main" id="{2DF11457-270E-061C-4473-DE726DC8A24B}"/>
              </a:ext>
            </a:extLst>
          </p:cNvPr>
          <p:cNvGrpSpPr/>
          <p:nvPr/>
        </p:nvGrpSpPr>
        <p:grpSpPr>
          <a:xfrm>
            <a:off x="1759656" y="2189590"/>
            <a:ext cx="1810052" cy="2367095"/>
            <a:chOff x="4993084" y="1980335"/>
            <a:chExt cx="1810052" cy="2367095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71EE3673-58F7-4B5C-82D6-8786651E25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93084" y="1980335"/>
              <a:ext cx="1810052" cy="1810052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8612BD7-ECDB-9368-C342-73AF6786C281}"/>
                </a:ext>
              </a:extLst>
            </p:cNvPr>
            <p:cNvSpPr txBox="1"/>
            <p:nvPr/>
          </p:nvSpPr>
          <p:spPr>
            <a:xfrm>
              <a:off x="5070644" y="3947320"/>
              <a:ext cx="17071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ore-KR" altLang="en-US" sz="2000" b="1" dirty="0">
                  <a:solidFill>
                    <a:srgbClr val="404040"/>
                  </a:solidFill>
                </a:rPr>
                <a:t>공유</a:t>
              </a:r>
              <a:r>
                <a:rPr kumimoji="1" lang="ko-KR" altLang="en-US" sz="2000" b="1" dirty="0">
                  <a:solidFill>
                    <a:srgbClr val="404040"/>
                  </a:solidFill>
                </a:rPr>
                <a:t> 폴더</a:t>
              </a:r>
              <a:endParaRPr kumimoji="1" lang="ko-Kore-KR" altLang="en-US" sz="2000" b="1" dirty="0">
                <a:solidFill>
                  <a:srgbClr val="404040"/>
                </a:solidFill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460965AF-A8F6-B2B1-4466-64494CDAE7E4}"/>
              </a:ext>
            </a:extLst>
          </p:cNvPr>
          <p:cNvGrpSpPr/>
          <p:nvPr/>
        </p:nvGrpSpPr>
        <p:grpSpPr>
          <a:xfrm>
            <a:off x="5138758" y="2008341"/>
            <a:ext cx="1914482" cy="2443996"/>
            <a:chOff x="4307622" y="2349004"/>
            <a:chExt cx="1836464" cy="2696878"/>
          </a:xfrm>
        </p:grpSpPr>
        <p:pic>
          <p:nvPicPr>
            <p:cNvPr id="9" name="Picture 6">
              <a:extLst>
                <a:ext uri="{FF2B5EF4-FFF2-40B4-BE49-F238E27FC236}">
                  <a16:creationId xmlns:a16="http://schemas.microsoft.com/office/drawing/2014/main" id="{AFA0C42C-B94C-133A-15AF-2B3BD72BD6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07622" y="2349004"/>
              <a:ext cx="1836464" cy="18364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316C9B8-38F1-EAF6-67F4-9BB078EA8549}"/>
                </a:ext>
              </a:extLst>
            </p:cNvPr>
            <p:cNvSpPr txBox="1"/>
            <p:nvPr/>
          </p:nvSpPr>
          <p:spPr>
            <a:xfrm>
              <a:off x="4407076" y="4604372"/>
              <a:ext cx="1637556" cy="4415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ore-KR" altLang="en-US" sz="2000" b="1" dirty="0">
                  <a:solidFill>
                    <a:srgbClr val="404040"/>
                  </a:solidFill>
                </a:rPr>
                <a:t>댓글</a:t>
              </a:r>
              <a:r>
                <a:rPr kumimoji="1" lang="ko-KR" altLang="en-US" sz="2000" b="1" dirty="0">
                  <a:solidFill>
                    <a:srgbClr val="404040"/>
                  </a:solidFill>
                </a:rPr>
                <a:t> 기능</a:t>
              </a:r>
              <a:endParaRPr kumimoji="1" lang="ko-Kore-KR" altLang="en-US" sz="2000" b="1" dirty="0">
                <a:solidFill>
                  <a:srgbClr val="404040"/>
                </a:solidFill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C33F38D-229E-33FB-86F8-1A3F8AE862F0}"/>
              </a:ext>
            </a:extLst>
          </p:cNvPr>
          <p:cNvGrpSpPr/>
          <p:nvPr/>
        </p:nvGrpSpPr>
        <p:grpSpPr>
          <a:xfrm>
            <a:off x="8518611" y="2008341"/>
            <a:ext cx="1749923" cy="2618849"/>
            <a:chOff x="9145712" y="2072778"/>
            <a:chExt cx="2002225" cy="3210321"/>
          </a:xfrm>
        </p:grpSpPr>
        <p:pic>
          <p:nvPicPr>
            <p:cNvPr id="19" name="Picture 2" descr="Document, file, tag icon - Download on Iconfinder">
              <a:extLst>
                <a:ext uri="{FF2B5EF4-FFF2-40B4-BE49-F238E27FC236}">
                  <a16:creationId xmlns:a16="http://schemas.microsoft.com/office/drawing/2014/main" id="{1F087881-DBBF-8B58-4D8F-3861DC8DB7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71863" y="2072778"/>
              <a:ext cx="1749923" cy="1693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98984AE-B40A-3DA2-DC2D-0CBDEDE37944}"/>
                </a:ext>
              </a:extLst>
            </p:cNvPr>
            <p:cNvSpPr txBox="1"/>
            <p:nvPr/>
          </p:nvSpPr>
          <p:spPr>
            <a:xfrm>
              <a:off x="9145712" y="4151233"/>
              <a:ext cx="2002225" cy="11318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ore-KR" altLang="en-US" b="1" dirty="0">
                  <a:solidFill>
                    <a:srgbClr val="404040"/>
                  </a:solidFill>
                </a:rPr>
                <a:t>태그를</a:t>
              </a:r>
              <a:r>
                <a:rPr kumimoji="1" lang="ko-KR" altLang="en-US" b="1" dirty="0">
                  <a:solidFill>
                    <a:srgbClr val="404040"/>
                  </a:solidFill>
                </a:rPr>
                <a:t> 통한 </a:t>
              </a:r>
              <a:endParaRPr kumimoji="1" lang="en-US" altLang="ko-KR" b="1" dirty="0">
                <a:solidFill>
                  <a:srgbClr val="404040"/>
                </a:solidFill>
              </a:endParaRPr>
            </a:p>
            <a:p>
              <a:pPr algn="ctr"/>
              <a:r>
                <a:rPr kumimoji="1" lang="ko-KR" altLang="en-US" b="1" dirty="0">
                  <a:solidFill>
                    <a:srgbClr val="404040"/>
                  </a:solidFill>
                </a:rPr>
                <a:t>검색</a:t>
              </a:r>
              <a:r>
                <a:rPr kumimoji="1" lang="en-US" altLang="ko-KR" b="1" dirty="0">
                  <a:solidFill>
                    <a:srgbClr val="404040"/>
                  </a:solidFill>
                </a:rPr>
                <a:t>/</a:t>
              </a:r>
            </a:p>
            <a:p>
              <a:pPr algn="ctr"/>
              <a:r>
                <a:rPr kumimoji="1" lang="ko-KR" altLang="en-US" b="1" dirty="0">
                  <a:solidFill>
                    <a:srgbClr val="404040"/>
                  </a:solidFill>
                </a:rPr>
                <a:t>버전관리</a:t>
              </a:r>
              <a:endParaRPr kumimoji="1" lang="ko-Kore-KR" altLang="en-US" b="1" dirty="0">
                <a:solidFill>
                  <a:srgbClr val="404040"/>
                </a:solidFill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053BB760-FA2E-9F17-2DBA-88775634084A}"/>
              </a:ext>
            </a:extLst>
          </p:cNvPr>
          <p:cNvSpPr txBox="1"/>
          <p:nvPr/>
        </p:nvSpPr>
        <p:spPr>
          <a:xfrm>
            <a:off x="1582974" y="4902692"/>
            <a:ext cx="21634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000" b="1" dirty="0">
                <a:solidFill>
                  <a:srgbClr val="404040"/>
                </a:solidFill>
              </a:rPr>
              <a:t>pre-signed</a:t>
            </a:r>
            <a:r>
              <a:rPr kumimoji="1" lang="ko-KR" altLang="en-US" sz="2000" b="1" dirty="0">
                <a:solidFill>
                  <a:srgbClr val="404040"/>
                </a:solidFill>
              </a:rPr>
              <a:t> </a:t>
            </a:r>
            <a:r>
              <a:rPr kumimoji="1" lang="en-US" altLang="ko-KR" sz="2000" b="1" dirty="0">
                <a:solidFill>
                  <a:srgbClr val="404040"/>
                </a:solidFill>
              </a:rPr>
              <a:t>URL</a:t>
            </a:r>
            <a:endParaRPr kumimoji="1" lang="ko-Kore-KR" altLang="en-US" sz="2000" b="1" dirty="0">
              <a:solidFill>
                <a:srgbClr val="4040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8329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DA899EA-5290-4466-9CDB-D71C1B2EDCFA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7200" kern="0" dirty="0">
              <a:solidFill>
                <a:prstClr val="white"/>
              </a:solidFill>
            </a:endParaRPr>
          </a:p>
        </p:txBody>
      </p:sp>
      <p:sp>
        <p:nvSpPr>
          <p:cNvPr id="7" name="모서리가 둥근 직사각형 5">
            <a:extLst>
              <a:ext uri="{FF2B5EF4-FFF2-40B4-BE49-F238E27FC236}">
                <a16:creationId xmlns:a16="http://schemas.microsoft.com/office/drawing/2014/main" id="{978B0B98-AD96-4F4D-A1D3-E344E7E3ADFB}"/>
              </a:ext>
            </a:extLst>
          </p:cNvPr>
          <p:cNvSpPr/>
          <p:nvPr/>
        </p:nvSpPr>
        <p:spPr>
          <a:xfrm>
            <a:off x="222421" y="217995"/>
            <a:ext cx="11747157" cy="6353926"/>
          </a:xfrm>
          <a:prstGeom prst="rect">
            <a:avLst/>
          </a:prstGeom>
          <a:solidFill>
            <a:schemeClr val="bg1"/>
          </a:solidFill>
          <a:ln w="9525">
            <a:noFill/>
          </a:ln>
          <a:effectLst>
            <a:outerShdw dist="1270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rtlCol="0" anchor="t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3600" b="1" kern="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B92908-3100-0D61-BC0C-14DE76640B40}"/>
              </a:ext>
            </a:extLst>
          </p:cNvPr>
          <p:cNvSpPr txBox="1"/>
          <p:nvPr/>
        </p:nvSpPr>
        <p:spPr>
          <a:xfrm>
            <a:off x="852930" y="501974"/>
            <a:ext cx="63036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3200" b="1" i="1" dirty="0">
                <a:solidFill>
                  <a:srgbClr val="404040"/>
                </a:solidFill>
              </a:rPr>
              <a:t>Approach</a:t>
            </a:r>
            <a:endParaRPr kumimoji="1" lang="ko-Kore-KR" altLang="en-US" sz="3200" b="1" i="1" dirty="0">
              <a:solidFill>
                <a:srgbClr val="404040"/>
              </a:solidFill>
            </a:endParaRPr>
          </a:p>
        </p:txBody>
      </p: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90FB32AE-BC3E-D050-7B3D-2599D7188CCA}"/>
              </a:ext>
            </a:extLst>
          </p:cNvPr>
          <p:cNvCxnSpPr>
            <a:cxnSpLocks/>
          </p:cNvCxnSpPr>
          <p:nvPr/>
        </p:nvCxnSpPr>
        <p:spPr>
          <a:xfrm>
            <a:off x="710350" y="1173629"/>
            <a:ext cx="10771300" cy="0"/>
          </a:xfrm>
          <a:prstGeom prst="line">
            <a:avLst/>
          </a:prstGeom>
          <a:ln w="50800">
            <a:solidFill>
              <a:srgbClr val="93CA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46C4508-0930-E22E-2170-64217B9D98C4}"/>
              </a:ext>
            </a:extLst>
          </p:cNvPr>
          <p:cNvGrpSpPr/>
          <p:nvPr/>
        </p:nvGrpSpPr>
        <p:grpSpPr>
          <a:xfrm>
            <a:off x="824956" y="1490192"/>
            <a:ext cx="11255833" cy="4584049"/>
            <a:chOff x="942398" y="1490192"/>
            <a:chExt cx="11255833" cy="4584049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745E0A89-C72C-E1C6-B7B3-A4BC77BBFA11}"/>
                </a:ext>
              </a:extLst>
            </p:cNvPr>
            <p:cNvGrpSpPr/>
            <p:nvPr/>
          </p:nvGrpSpPr>
          <p:grpSpPr>
            <a:xfrm>
              <a:off x="942398" y="2609799"/>
              <a:ext cx="1422667" cy="2561957"/>
              <a:chOff x="1307170" y="2349004"/>
              <a:chExt cx="1629127" cy="2949221"/>
            </a:xfrm>
          </p:grpSpPr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0DF67D60-14F1-24EA-CE98-BCFFF2596B3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1307170" y="2349004"/>
                <a:ext cx="1611448" cy="161144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B009A96-6DE8-1A94-4B69-D0ADA56A11EA}"/>
                  </a:ext>
                </a:extLst>
              </p:cNvPr>
              <p:cNvSpPr txBox="1"/>
              <p:nvPr/>
            </p:nvSpPr>
            <p:spPr>
              <a:xfrm>
                <a:off x="1324850" y="4235325"/>
                <a:ext cx="1611447" cy="10629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ko-Kore-KR" altLang="en-US" b="1" dirty="0">
                    <a:solidFill>
                      <a:srgbClr val="404040"/>
                    </a:solidFill>
                  </a:rPr>
                  <a:t>로그인</a:t>
                </a:r>
                <a:r>
                  <a:rPr kumimoji="1" lang="ko-KR" altLang="en-US" b="1" dirty="0">
                    <a:solidFill>
                      <a:srgbClr val="404040"/>
                    </a:solidFill>
                  </a:rPr>
                  <a:t> </a:t>
                </a:r>
                <a:r>
                  <a:rPr kumimoji="1" lang="en-US" altLang="ko-Kore-KR" b="1" dirty="0">
                    <a:solidFill>
                      <a:srgbClr val="404040"/>
                    </a:solidFill>
                  </a:rPr>
                  <a:t>/</a:t>
                </a:r>
              </a:p>
              <a:p>
                <a:pPr algn="ctr"/>
                <a:r>
                  <a:rPr kumimoji="1" lang="ko-Kore-KR" altLang="en-US" b="1" dirty="0">
                    <a:solidFill>
                      <a:srgbClr val="404040"/>
                    </a:solidFill>
                  </a:rPr>
                  <a:t>로그아웃</a:t>
                </a:r>
                <a:r>
                  <a:rPr kumimoji="1" lang="ko-KR" altLang="en-US" b="1" dirty="0">
                    <a:solidFill>
                      <a:srgbClr val="404040"/>
                    </a:solidFill>
                  </a:rPr>
                  <a:t> </a:t>
                </a:r>
                <a:r>
                  <a:rPr kumimoji="1" lang="en-US" altLang="ko-Kore-KR" b="1" dirty="0">
                    <a:solidFill>
                      <a:srgbClr val="404040"/>
                    </a:solidFill>
                  </a:rPr>
                  <a:t>/</a:t>
                </a:r>
              </a:p>
              <a:p>
                <a:pPr algn="ctr"/>
                <a:r>
                  <a:rPr kumimoji="1" lang="ko-KR" altLang="en-US" b="1" dirty="0">
                    <a:solidFill>
                      <a:srgbClr val="404040"/>
                    </a:solidFill>
                  </a:rPr>
                  <a:t>회원가입</a:t>
                </a:r>
                <a:endParaRPr kumimoji="1" lang="ko-Kore-KR" altLang="en-US" b="1" dirty="0">
                  <a:solidFill>
                    <a:srgbClr val="404040"/>
                  </a:solidFill>
                </a:endParaRPr>
              </a:p>
            </p:txBody>
          </p:sp>
        </p:grpSp>
        <p:pic>
          <p:nvPicPr>
            <p:cNvPr id="20" name="그림 19" descr="로고이(가) 표시된 사진&#10;&#10;자동 생성된 설명">
              <a:extLst>
                <a:ext uri="{FF2B5EF4-FFF2-40B4-BE49-F238E27FC236}">
                  <a16:creationId xmlns:a16="http://schemas.microsoft.com/office/drawing/2014/main" id="{3A9E6FF2-72C1-E1C7-30A4-D576E0874E5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69814" y="1846034"/>
              <a:ext cx="905816" cy="905816"/>
            </a:xfrm>
            <a:prstGeom prst="rect">
              <a:avLst/>
            </a:prstGeom>
          </p:spPr>
        </p:pic>
        <p:sp>
          <p:nvSpPr>
            <p:cNvPr id="45" name="오른쪽 화살표[R] 44">
              <a:extLst>
                <a:ext uri="{FF2B5EF4-FFF2-40B4-BE49-F238E27FC236}">
                  <a16:creationId xmlns:a16="http://schemas.microsoft.com/office/drawing/2014/main" id="{A39E490D-AF14-3C3A-E8FE-73761F078D60}"/>
                </a:ext>
              </a:extLst>
            </p:cNvPr>
            <p:cNvSpPr/>
            <p:nvPr/>
          </p:nvSpPr>
          <p:spPr>
            <a:xfrm rot="10800000">
              <a:off x="3067953" y="3962686"/>
              <a:ext cx="930479" cy="268094"/>
            </a:xfrm>
            <a:prstGeom prst="rightArrow">
              <a:avLst/>
            </a:prstGeom>
            <a:solidFill>
              <a:srgbClr val="93CA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2CBD344-D1AE-1E57-B398-C0E81A98531B}"/>
                </a:ext>
              </a:extLst>
            </p:cNvPr>
            <p:cNvSpPr txBox="1"/>
            <p:nvPr/>
          </p:nvSpPr>
          <p:spPr>
            <a:xfrm>
              <a:off x="3274666" y="2144282"/>
              <a:ext cx="1353100" cy="4249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ore-KR" altLang="en-US" b="1">
                  <a:solidFill>
                    <a:srgbClr val="404040"/>
                  </a:solidFill>
                </a:rPr>
                <a:t>회원가입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5E885BBC-76CF-3936-9057-8650268B9F80}"/>
                </a:ext>
              </a:extLst>
            </p:cNvPr>
            <p:cNvSpPr txBox="1"/>
            <p:nvPr/>
          </p:nvSpPr>
          <p:spPr>
            <a:xfrm>
              <a:off x="2995329" y="3197047"/>
              <a:ext cx="11009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b="1">
                  <a:solidFill>
                    <a:srgbClr val="404040"/>
                  </a:solidFill>
                </a:rPr>
                <a:t>Request</a:t>
              </a:r>
              <a:endParaRPr kumimoji="1" lang="ko-Kore-KR" altLang="en-US" b="1">
                <a:solidFill>
                  <a:srgbClr val="404040"/>
                </a:solidFill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FD00C288-9740-8BCC-E2B5-23CB3503B477}"/>
                </a:ext>
              </a:extLst>
            </p:cNvPr>
            <p:cNvSpPr txBox="1"/>
            <p:nvPr/>
          </p:nvSpPr>
          <p:spPr>
            <a:xfrm>
              <a:off x="7169196" y="3115395"/>
              <a:ext cx="13511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ore-KR" altLang="en-US" b="1">
                  <a:solidFill>
                    <a:srgbClr val="404040"/>
                  </a:solidFill>
                </a:rPr>
                <a:t>저장</a:t>
              </a:r>
              <a:r>
                <a:rPr kumimoji="1" lang="en-US" altLang="ko-Kore-KR" b="1">
                  <a:solidFill>
                    <a:srgbClr val="404040"/>
                  </a:solidFill>
                </a:rPr>
                <a:t>/</a:t>
              </a:r>
              <a:r>
                <a:rPr kumimoji="1" lang="ko-KR" altLang="en-US" b="1">
                  <a:solidFill>
                    <a:srgbClr val="404040"/>
                  </a:solidFill>
                </a:rPr>
                <a:t>확인</a:t>
              </a:r>
              <a:endParaRPr kumimoji="1" lang="ko-Kore-KR" altLang="en-US" b="1">
                <a:solidFill>
                  <a:srgbClr val="404040"/>
                </a:solidFill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78926D6-8472-3CBB-4D48-BE5193E32232}"/>
                </a:ext>
              </a:extLst>
            </p:cNvPr>
            <p:cNvSpPr txBox="1"/>
            <p:nvPr/>
          </p:nvSpPr>
          <p:spPr>
            <a:xfrm>
              <a:off x="3234221" y="2607878"/>
              <a:ext cx="20806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ore-KR" altLang="en-US" b="1" dirty="0">
                  <a:solidFill>
                    <a:srgbClr val="404040"/>
                  </a:solidFill>
                </a:rPr>
                <a:t>로그인</a:t>
              </a:r>
              <a:r>
                <a:rPr kumimoji="1" lang="ko-KR" altLang="en-US" b="1" dirty="0">
                  <a:solidFill>
                    <a:srgbClr val="404040"/>
                  </a:solidFill>
                </a:rPr>
                <a:t> </a:t>
              </a:r>
              <a:r>
                <a:rPr kumimoji="1" lang="en-US" altLang="ko-Kore-KR" b="1" dirty="0">
                  <a:solidFill>
                    <a:srgbClr val="404040"/>
                  </a:solidFill>
                </a:rPr>
                <a:t>/</a:t>
              </a:r>
              <a:r>
                <a:rPr kumimoji="1" lang="ko-KR" altLang="en-US" b="1" dirty="0">
                  <a:solidFill>
                    <a:srgbClr val="404040"/>
                  </a:solidFill>
                </a:rPr>
                <a:t> 로그아웃</a:t>
              </a:r>
              <a:endParaRPr kumimoji="1" lang="ko-Kore-KR" altLang="en-US" b="1" dirty="0">
                <a:solidFill>
                  <a:srgbClr val="404040"/>
                </a:solidFill>
              </a:endParaRPr>
            </a:p>
          </p:txBody>
        </p:sp>
        <p:sp>
          <p:nvSpPr>
            <p:cNvPr id="55" name="오른쪽 화살표[R] 54">
              <a:extLst>
                <a:ext uri="{FF2B5EF4-FFF2-40B4-BE49-F238E27FC236}">
                  <a16:creationId xmlns:a16="http://schemas.microsoft.com/office/drawing/2014/main" id="{826F7E18-FD9C-9C8B-47ED-686BB3CEF747}"/>
                </a:ext>
              </a:extLst>
            </p:cNvPr>
            <p:cNvSpPr/>
            <p:nvPr/>
          </p:nvSpPr>
          <p:spPr>
            <a:xfrm>
              <a:off x="3081037" y="3612223"/>
              <a:ext cx="930479" cy="268094"/>
            </a:xfrm>
            <a:prstGeom prst="rightArrow">
              <a:avLst/>
            </a:prstGeom>
            <a:solidFill>
              <a:srgbClr val="93CA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56" name="오른쪽 화살표[R] 55">
              <a:extLst>
                <a:ext uri="{FF2B5EF4-FFF2-40B4-BE49-F238E27FC236}">
                  <a16:creationId xmlns:a16="http://schemas.microsoft.com/office/drawing/2014/main" id="{06069451-8D69-5816-8CA6-62BFFD31A673}"/>
                </a:ext>
              </a:extLst>
            </p:cNvPr>
            <p:cNvSpPr/>
            <p:nvPr/>
          </p:nvSpPr>
          <p:spPr>
            <a:xfrm rot="10800000">
              <a:off x="7403285" y="3895327"/>
              <a:ext cx="930479" cy="268094"/>
            </a:xfrm>
            <a:prstGeom prst="rightArrow">
              <a:avLst/>
            </a:prstGeom>
            <a:solidFill>
              <a:srgbClr val="93CA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752EBBDB-5733-2FD1-7FBA-A2F3E1704273}"/>
                </a:ext>
              </a:extLst>
            </p:cNvPr>
            <p:cNvSpPr txBox="1"/>
            <p:nvPr/>
          </p:nvSpPr>
          <p:spPr>
            <a:xfrm>
              <a:off x="2995329" y="4248426"/>
              <a:ext cx="12405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b="1">
                  <a:solidFill>
                    <a:srgbClr val="404040"/>
                  </a:solidFill>
                </a:rPr>
                <a:t>Response</a:t>
              </a:r>
              <a:endParaRPr kumimoji="1" lang="ko-Kore-KR" altLang="en-US" b="1">
                <a:solidFill>
                  <a:srgbClr val="404040"/>
                </a:solidFill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8434B491-8343-EF04-D5D1-A6625D892C98}"/>
                </a:ext>
              </a:extLst>
            </p:cNvPr>
            <p:cNvSpPr txBox="1"/>
            <p:nvPr/>
          </p:nvSpPr>
          <p:spPr>
            <a:xfrm>
              <a:off x="7248265" y="4208267"/>
              <a:ext cx="12405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b="1">
                  <a:solidFill>
                    <a:srgbClr val="404040"/>
                  </a:solidFill>
                </a:rPr>
                <a:t>OK</a:t>
              </a:r>
              <a:endParaRPr kumimoji="1" lang="ko-Kore-KR" altLang="en-US" b="1">
                <a:solidFill>
                  <a:srgbClr val="404040"/>
                </a:solidFill>
              </a:endParaRPr>
            </a:p>
          </p:txBody>
        </p:sp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31EDAE9E-D347-486C-C817-2245CBE1623F}"/>
                </a:ext>
              </a:extLst>
            </p:cNvPr>
            <p:cNvSpPr/>
            <p:nvPr/>
          </p:nvSpPr>
          <p:spPr>
            <a:xfrm>
              <a:off x="3013019" y="2207909"/>
              <a:ext cx="221246" cy="209017"/>
            </a:xfrm>
            <a:prstGeom prst="ellipse">
              <a:avLst/>
            </a:prstGeom>
            <a:solidFill>
              <a:srgbClr val="93CA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61" name="오른쪽 화살표[R] 60">
              <a:extLst>
                <a:ext uri="{FF2B5EF4-FFF2-40B4-BE49-F238E27FC236}">
                  <a16:creationId xmlns:a16="http://schemas.microsoft.com/office/drawing/2014/main" id="{5D542736-C15C-0DC6-D828-13156B7886EC}"/>
                </a:ext>
              </a:extLst>
            </p:cNvPr>
            <p:cNvSpPr/>
            <p:nvPr/>
          </p:nvSpPr>
          <p:spPr>
            <a:xfrm>
              <a:off x="7450852" y="3512942"/>
              <a:ext cx="930479" cy="268094"/>
            </a:xfrm>
            <a:prstGeom prst="rightArrow">
              <a:avLst/>
            </a:prstGeom>
            <a:solidFill>
              <a:srgbClr val="93CA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5B924959-B23D-E5F4-2D08-FB245C92FD29}"/>
                </a:ext>
              </a:extLst>
            </p:cNvPr>
            <p:cNvSpPr/>
            <p:nvPr/>
          </p:nvSpPr>
          <p:spPr>
            <a:xfrm>
              <a:off x="3021610" y="2688035"/>
              <a:ext cx="221246" cy="209017"/>
            </a:xfrm>
            <a:prstGeom prst="ellipse">
              <a:avLst/>
            </a:prstGeom>
            <a:solidFill>
              <a:srgbClr val="93CA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2931C592-102B-8066-6A20-66EFD8853E4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32799" y="3258850"/>
              <a:ext cx="2312039" cy="1207922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438D759E-FF25-B017-2123-4A43BC852FD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67851" y="3977978"/>
              <a:ext cx="1274220" cy="1524817"/>
            </a:xfrm>
            <a:prstGeom prst="rect">
              <a:avLst/>
            </a:prstGeom>
          </p:spPr>
        </p:pic>
        <p:pic>
          <p:nvPicPr>
            <p:cNvPr id="1026" name="Picture 2" descr="Repo Browser: RDS">
              <a:extLst>
                <a:ext uri="{FF2B5EF4-FFF2-40B4-BE49-F238E27FC236}">
                  <a16:creationId xmlns:a16="http://schemas.microsoft.com/office/drawing/2014/main" id="{10B8A935-A831-D748-C26D-FA361A5568A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34066" y="1504217"/>
              <a:ext cx="3064165" cy="19576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7CC2383-E08A-3350-E0D3-9AD9A7DEDC4E}"/>
                </a:ext>
              </a:extLst>
            </p:cNvPr>
            <p:cNvSpPr txBox="1"/>
            <p:nvPr/>
          </p:nvSpPr>
          <p:spPr>
            <a:xfrm>
              <a:off x="9134066" y="3381713"/>
              <a:ext cx="194179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ore-KR" altLang="en-US" sz="1600" b="1" dirty="0">
                  <a:solidFill>
                    <a:srgbClr val="404040"/>
                  </a:solidFill>
                </a:rPr>
                <a:t>로그인</a:t>
              </a:r>
              <a:r>
                <a:rPr kumimoji="1" lang="ko-KR" altLang="en-US" sz="1600" b="1" dirty="0">
                  <a:solidFill>
                    <a:srgbClr val="404040"/>
                  </a:solidFill>
                </a:rPr>
                <a:t> 및 </a:t>
              </a:r>
              <a:endParaRPr kumimoji="1" lang="en-US" altLang="ko-KR" sz="1600" b="1" dirty="0">
                <a:solidFill>
                  <a:srgbClr val="404040"/>
                </a:solidFill>
              </a:endParaRPr>
            </a:p>
            <a:p>
              <a:pPr algn="ctr"/>
              <a:r>
                <a:rPr kumimoji="1" lang="ko-KR" altLang="en-US" sz="1600" b="1" dirty="0">
                  <a:solidFill>
                    <a:srgbClr val="404040"/>
                  </a:solidFill>
                </a:rPr>
                <a:t>회원가입 수정</a:t>
              </a:r>
              <a:endParaRPr kumimoji="1" lang="ko-Kore-KR" altLang="en-US" sz="1600" b="1" dirty="0">
                <a:solidFill>
                  <a:srgbClr val="404040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36BDB4F-2A19-69BD-FB67-1B597A18ADD4}"/>
                </a:ext>
              </a:extLst>
            </p:cNvPr>
            <p:cNvSpPr txBox="1"/>
            <p:nvPr/>
          </p:nvSpPr>
          <p:spPr>
            <a:xfrm>
              <a:off x="9247401" y="5548392"/>
              <a:ext cx="1788422" cy="3447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ore-KR" altLang="en-US" sz="1600" b="1" dirty="0">
                  <a:solidFill>
                    <a:srgbClr val="404040"/>
                  </a:solidFill>
                </a:rPr>
                <a:t>계정의</a:t>
              </a:r>
              <a:r>
                <a:rPr kumimoji="1" lang="ko-KR" altLang="en-US" sz="1600" b="1" dirty="0">
                  <a:solidFill>
                    <a:srgbClr val="404040"/>
                  </a:solidFill>
                </a:rPr>
                <a:t> 버킷 생성</a:t>
              </a:r>
              <a:endParaRPr kumimoji="1" lang="ko-Kore-KR" altLang="en-US" sz="1600" b="1" dirty="0">
                <a:solidFill>
                  <a:srgbClr val="404040"/>
                </a:solidFill>
              </a:endParaRPr>
            </a:p>
          </p:txBody>
        </p:sp>
        <p:sp>
          <p:nvSpPr>
            <p:cNvPr id="12" name="모서리가 둥근 직사각형 11">
              <a:extLst>
                <a:ext uri="{FF2B5EF4-FFF2-40B4-BE49-F238E27FC236}">
                  <a16:creationId xmlns:a16="http://schemas.microsoft.com/office/drawing/2014/main" id="{D1173506-3D71-4BE2-91A4-81F191155A63}"/>
                </a:ext>
              </a:extLst>
            </p:cNvPr>
            <p:cNvSpPr/>
            <p:nvPr/>
          </p:nvSpPr>
          <p:spPr>
            <a:xfrm>
              <a:off x="8644214" y="1490192"/>
              <a:ext cx="2831237" cy="4584049"/>
            </a:xfrm>
            <a:prstGeom prst="roundRect">
              <a:avLst/>
            </a:prstGeom>
            <a:noFill/>
            <a:ln w="57150">
              <a:solidFill>
                <a:srgbClr val="3D9DE4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2119078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DA899EA-5290-4466-9CDB-D71C1B2EDCFA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7200" kern="0" dirty="0">
              <a:solidFill>
                <a:prstClr val="white"/>
              </a:solidFill>
            </a:endParaRPr>
          </a:p>
        </p:txBody>
      </p:sp>
      <p:sp>
        <p:nvSpPr>
          <p:cNvPr id="7" name="모서리가 둥근 직사각형 5">
            <a:extLst>
              <a:ext uri="{FF2B5EF4-FFF2-40B4-BE49-F238E27FC236}">
                <a16:creationId xmlns:a16="http://schemas.microsoft.com/office/drawing/2014/main" id="{978B0B98-AD96-4F4D-A1D3-E344E7E3ADFB}"/>
              </a:ext>
            </a:extLst>
          </p:cNvPr>
          <p:cNvSpPr/>
          <p:nvPr/>
        </p:nvSpPr>
        <p:spPr>
          <a:xfrm>
            <a:off x="222421" y="217995"/>
            <a:ext cx="11747157" cy="6353926"/>
          </a:xfrm>
          <a:prstGeom prst="rect">
            <a:avLst/>
          </a:prstGeom>
          <a:solidFill>
            <a:schemeClr val="bg1"/>
          </a:solidFill>
          <a:ln w="9525">
            <a:noFill/>
          </a:ln>
          <a:effectLst>
            <a:outerShdw dist="1270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rtlCol="0" anchor="t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3600" b="1" kern="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B92908-3100-0D61-BC0C-14DE76640B40}"/>
              </a:ext>
            </a:extLst>
          </p:cNvPr>
          <p:cNvSpPr txBox="1"/>
          <p:nvPr/>
        </p:nvSpPr>
        <p:spPr>
          <a:xfrm>
            <a:off x="852930" y="501974"/>
            <a:ext cx="63036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3200" b="1" i="1" dirty="0">
                <a:solidFill>
                  <a:srgbClr val="404040"/>
                </a:solidFill>
              </a:rPr>
              <a:t>Approach</a:t>
            </a:r>
            <a:endParaRPr kumimoji="1" lang="ko-Kore-KR" altLang="en-US" sz="3200" b="1" i="1" dirty="0">
              <a:solidFill>
                <a:srgbClr val="404040"/>
              </a:solidFill>
            </a:endParaRPr>
          </a:p>
        </p:txBody>
      </p: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90FB32AE-BC3E-D050-7B3D-2599D7188CCA}"/>
              </a:ext>
            </a:extLst>
          </p:cNvPr>
          <p:cNvCxnSpPr>
            <a:cxnSpLocks/>
          </p:cNvCxnSpPr>
          <p:nvPr/>
        </p:nvCxnSpPr>
        <p:spPr>
          <a:xfrm>
            <a:off x="710350" y="1173629"/>
            <a:ext cx="10771300" cy="0"/>
          </a:xfrm>
          <a:prstGeom prst="line">
            <a:avLst/>
          </a:prstGeom>
          <a:ln w="50800">
            <a:solidFill>
              <a:srgbClr val="93CA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46C4508-0930-E22E-2170-64217B9D98C4}"/>
              </a:ext>
            </a:extLst>
          </p:cNvPr>
          <p:cNvGrpSpPr/>
          <p:nvPr/>
        </p:nvGrpSpPr>
        <p:grpSpPr>
          <a:xfrm>
            <a:off x="824956" y="1490192"/>
            <a:ext cx="11255833" cy="4584049"/>
            <a:chOff x="942398" y="1490192"/>
            <a:chExt cx="11255833" cy="4584049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745E0A89-C72C-E1C6-B7B3-A4BC77BBFA11}"/>
                </a:ext>
              </a:extLst>
            </p:cNvPr>
            <p:cNvGrpSpPr/>
            <p:nvPr/>
          </p:nvGrpSpPr>
          <p:grpSpPr>
            <a:xfrm>
              <a:off x="942398" y="2609799"/>
              <a:ext cx="1422667" cy="2007959"/>
              <a:chOff x="1307170" y="2349004"/>
              <a:chExt cx="1629127" cy="2311481"/>
            </a:xfrm>
          </p:grpSpPr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0DF67D60-14F1-24EA-CE98-BCFFF2596B3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1307170" y="2349004"/>
                <a:ext cx="1611448" cy="161144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B009A96-6DE8-1A94-4B69-D0ADA56A11EA}"/>
                  </a:ext>
                </a:extLst>
              </p:cNvPr>
              <p:cNvSpPr txBox="1"/>
              <p:nvPr/>
            </p:nvSpPr>
            <p:spPr>
              <a:xfrm>
                <a:off x="1324850" y="4235325"/>
                <a:ext cx="1611447" cy="4251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ko-Kore-KR" altLang="en-US" b="1" dirty="0">
                    <a:solidFill>
                      <a:srgbClr val="404040"/>
                    </a:solidFill>
                  </a:rPr>
                  <a:t>그룹</a:t>
                </a:r>
                <a:r>
                  <a:rPr kumimoji="1" lang="ko-KR" altLang="en-US" b="1" dirty="0">
                    <a:solidFill>
                      <a:srgbClr val="404040"/>
                    </a:solidFill>
                  </a:rPr>
                  <a:t> </a:t>
                </a:r>
                <a:r>
                  <a:rPr kumimoji="1" lang="ko-Kore-KR" altLang="en-US" b="1" dirty="0">
                    <a:solidFill>
                      <a:srgbClr val="404040"/>
                    </a:solidFill>
                  </a:rPr>
                  <a:t>관리</a:t>
                </a:r>
                <a:endParaRPr kumimoji="1" lang="en-US" altLang="ko-Kore-KR" b="1" dirty="0">
                  <a:solidFill>
                    <a:srgbClr val="404040"/>
                  </a:solidFill>
                </a:endParaRPr>
              </a:p>
            </p:txBody>
          </p:sp>
        </p:grpSp>
        <p:pic>
          <p:nvPicPr>
            <p:cNvPr id="20" name="그림 19" descr="로고이(가) 표시된 사진&#10;&#10;자동 생성된 설명">
              <a:extLst>
                <a:ext uri="{FF2B5EF4-FFF2-40B4-BE49-F238E27FC236}">
                  <a16:creationId xmlns:a16="http://schemas.microsoft.com/office/drawing/2014/main" id="{3A9E6FF2-72C1-E1C7-30A4-D576E0874E5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69814" y="1846034"/>
              <a:ext cx="905816" cy="905816"/>
            </a:xfrm>
            <a:prstGeom prst="rect">
              <a:avLst/>
            </a:prstGeom>
          </p:spPr>
        </p:pic>
        <p:sp>
          <p:nvSpPr>
            <p:cNvPr id="45" name="오른쪽 화살표[R] 44">
              <a:extLst>
                <a:ext uri="{FF2B5EF4-FFF2-40B4-BE49-F238E27FC236}">
                  <a16:creationId xmlns:a16="http://schemas.microsoft.com/office/drawing/2014/main" id="{A39E490D-AF14-3C3A-E8FE-73761F078D60}"/>
                </a:ext>
              </a:extLst>
            </p:cNvPr>
            <p:cNvSpPr/>
            <p:nvPr/>
          </p:nvSpPr>
          <p:spPr>
            <a:xfrm rot="10800000">
              <a:off x="3067953" y="3962686"/>
              <a:ext cx="930479" cy="268094"/>
            </a:xfrm>
            <a:prstGeom prst="rightArrow">
              <a:avLst/>
            </a:prstGeom>
            <a:solidFill>
              <a:srgbClr val="93CA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5E885BBC-76CF-3936-9057-8650268B9F80}"/>
                </a:ext>
              </a:extLst>
            </p:cNvPr>
            <p:cNvSpPr txBox="1"/>
            <p:nvPr/>
          </p:nvSpPr>
          <p:spPr>
            <a:xfrm>
              <a:off x="2995329" y="3197047"/>
              <a:ext cx="11009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b="1">
                  <a:solidFill>
                    <a:srgbClr val="404040"/>
                  </a:solidFill>
                </a:rPr>
                <a:t>Request</a:t>
              </a:r>
              <a:endParaRPr kumimoji="1" lang="ko-Kore-KR" altLang="en-US" b="1">
                <a:solidFill>
                  <a:srgbClr val="404040"/>
                </a:solidFill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FD00C288-9740-8BCC-E2B5-23CB3503B477}"/>
                </a:ext>
              </a:extLst>
            </p:cNvPr>
            <p:cNvSpPr txBox="1"/>
            <p:nvPr/>
          </p:nvSpPr>
          <p:spPr>
            <a:xfrm>
              <a:off x="7169196" y="3115395"/>
              <a:ext cx="13511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ore-KR" altLang="en-US" b="1">
                  <a:solidFill>
                    <a:srgbClr val="404040"/>
                  </a:solidFill>
                </a:rPr>
                <a:t>저장</a:t>
              </a:r>
              <a:r>
                <a:rPr kumimoji="1" lang="en-US" altLang="ko-Kore-KR" b="1">
                  <a:solidFill>
                    <a:srgbClr val="404040"/>
                  </a:solidFill>
                </a:rPr>
                <a:t>/</a:t>
              </a:r>
              <a:r>
                <a:rPr kumimoji="1" lang="ko-KR" altLang="en-US" b="1">
                  <a:solidFill>
                    <a:srgbClr val="404040"/>
                  </a:solidFill>
                </a:rPr>
                <a:t>확인</a:t>
              </a:r>
              <a:endParaRPr kumimoji="1" lang="ko-Kore-KR" altLang="en-US" b="1">
                <a:solidFill>
                  <a:srgbClr val="404040"/>
                </a:solidFill>
              </a:endParaRPr>
            </a:p>
          </p:txBody>
        </p:sp>
        <p:sp>
          <p:nvSpPr>
            <p:cNvPr id="55" name="오른쪽 화살표[R] 54">
              <a:extLst>
                <a:ext uri="{FF2B5EF4-FFF2-40B4-BE49-F238E27FC236}">
                  <a16:creationId xmlns:a16="http://schemas.microsoft.com/office/drawing/2014/main" id="{826F7E18-FD9C-9C8B-47ED-686BB3CEF747}"/>
                </a:ext>
              </a:extLst>
            </p:cNvPr>
            <p:cNvSpPr/>
            <p:nvPr/>
          </p:nvSpPr>
          <p:spPr>
            <a:xfrm>
              <a:off x="3081037" y="3612223"/>
              <a:ext cx="930479" cy="268094"/>
            </a:xfrm>
            <a:prstGeom prst="rightArrow">
              <a:avLst/>
            </a:prstGeom>
            <a:solidFill>
              <a:srgbClr val="93CA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56" name="오른쪽 화살표[R] 55">
              <a:extLst>
                <a:ext uri="{FF2B5EF4-FFF2-40B4-BE49-F238E27FC236}">
                  <a16:creationId xmlns:a16="http://schemas.microsoft.com/office/drawing/2014/main" id="{06069451-8D69-5816-8CA6-62BFFD31A673}"/>
                </a:ext>
              </a:extLst>
            </p:cNvPr>
            <p:cNvSpPr/>
            <p:nvPr/>
          </p:nvSpPr>
          <p:spPr>
            <a:xfrm rot="10800000">
              <a:off x="7403285" y="3895327"/>
              <a:ext cx="930479" cy="268094"/>
            </a:xfrm>
            <a:prstGeom prst="rightArrow">
              <a:avLst/>
            </a:prstGeom>
            <a:solidFill>
              <a:srgbClr val="93CA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752EBBDB-5733-2FD1-7FBA-A2F3E1704273}"/>
                </a:ext>
              </a:extLst>
            </p:cNvPr>
            <p:cNvSpPr txBox="1"/>
            <p:nvPr/>
          </p:nvSpPr>
          <p:spPr>
            <a:xfrm>
              <a:off x="2995329" y="4248426"/>
              <a:ext cx="12405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b="1">
                  <a:solidFill>
                    <a:srgbClr val="404040"/>
                  </a:solidFill>
                </a:rPr>
                <a:t>Response</a:t>
              </a:r>
              <a:endParaRPr kumimoji="1" lang="ko-Kore-KR" altLang="en-US" b="1">
                <a:solidFill>
                  <a:srgbClr val="404040"/>
                </a:solidFill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8434B491-8343-EF04-D5D1-A6625D892C98}"/>
                </a:ext>
              </a:extLst>
            </p:cNvPr>
            <p:cNvSpPr txBox="1"/>
            <p:nvPr/>
          </p:nvSpPr>
          <p:spPr>
            <a:xfrm>
              <a:off x="7248265" y="4208267"/>
              <a:ext cx="12405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b="1">
                  <a:solidFill>
                    <a:srgbClr val="404040"/>
                  </a:solidFill>
                </a:rPr>
                <a:t>OK</a:t>
              </a:r>
              <a:endParaRPr kumimoji="1" lang="ko-Kore-KR" altLang="en-US" b="1">
                <a:solidFill>
                  <a:srgbClr val="404040"/>
                </a:solidFill>
              </a:endParaRPr>
            </a:p>
          </p:txBody>
        </p:sp>
        <p:sp>
          <p:nvSpPr>
            <p:cNvPr id="61" name="오른쪽 화살표[R] 60">
              <a:extLst>
                <a:ext uri="{FF2B5EF4-FFF2-40B4-BE49-F238E27FC236}">
                  <a16:creationId xmlns:a16="http://schemas.microsoft.com/office/drawing/2014/main" id="{5D542736-C15C-0DC6-D828-13156B7886EC}"/>
                </a:ext>
              </a:extLst>
            </p:cNvPr>
            <p:cNvSpPr/>
            <p:nvPr/>
          </p:nvSpPr>
          <p:spPr>
            <a:xfrm>
              <a:off x="7450852" y="3512942"/>
              <a:ext cx="930479" cy="268094"/>
            </a:xfrm>
            <a:prstGeom prst="rightArrow">
              <a:avLst/>
            </a:prstGeom>
            <a:solidFill>
              <a:srgbClr val="93CA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2931C592-102B-8066-6A20-66EFD8853E4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32799" y="3258850"/>
              <a:ext cx="2312039" cy="1207922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438D759E-FF25-B017-2123-4A43BC852FD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67851" y="3977978"/>
              <a:ext cx="1274220" cy="1524817"/>
            </a:xfrm>
            <a:prstGeom prst="rect">
              <a:avLst/>
            </a:prstGeom>
          </p:spPr>
        </p:pic>
        <p:pic>
          <p:nvPicPr>
            <p:cNvPr id="1026" name="Picture 2" descr="Repo Browser: RDS">
              <a:extLst>
                <a:ext uri="{FF2B5EF4-FFF2-40B4-BE49-F238E27FC236}">
                  <a16:creationId xmlns:a16="http://schemas.microsoft.com/office/drawing/2014/main" id="{10B8A935-A831-D748-C26D-FA361A5568A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34066" y="1504217"/>
              <a:ext cx="3064165" cy="19576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7CC2383-E08A-3350-E0D3-9AD9A7DEDC4E}"/>
                </a:ext>
              </a:extLst>
            </p:cNvPr>
            <p:cNvSpPr txBox="1"/>
            <p:nvPr/>
          </p:nvSpPr>
          <p:spPr>
            <a:xfrm>
              <a:off x="9134066" y="3381713"/>
              <a:ext cx="210370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sz="1600" b="1" dirty="0">
                  <a:solidFill>
                    <a:srgbClr val="404040"/>
                  </a:solidFill>
                </a:rPr>
                <a:t>그룹 생성 및</a:t>
              </a:r>
              <a:endParaRPr kumimoji="1" lang="en-US" altLang="ko-KR" sz="1600" b="1" dirty="0">
                <a:solidFill>
                  <a:srgbClr val="404040"/>
                </a:solidFill>
              </a:endParaRPr>
            </a:p>
            <a:p>
              <a:pPr algn="ctr"/>
              <a:r>
                <a:rPr kumimoji="1" lang="ko-KR" altLang="en-US" sz="1600" b="1" dirty="0">
                  <a:solidFill>
                    <a:srgbClr val="404040"/>
                  </a:solidFill>
                </a:rPr>
                <a:t>그룹에 사용자 추가</a:t>
              </a:r>
              <a:endParaRPr kumimoji="1" lang="en-US" altLang="ko-KR" sz="1600" b="1" dirty="0">
                <a:solidFill>
                  <a:srgbClr val="404040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36BDB4F-2A19-69BD-FB67-1B597A18ADD4}"/>
                </a:ext>
              </a:extLst>
            </p:cNvPr>
            <p:cNvSpPr txBox="1"/>
            <p:nvPr/>
          </p:nvSpPr>
          <p:spPr>
            <a:xfrm>
              <a:off x="9247400" y="5548392"/>
              <a:ext cx="199037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1600" b="1" dirty="0">
                  <a:solidFill>
                    <a:srgbClr val="404040"/>
                  </a:solidFill>
                </a:rPr>
                <a:t>그룹명 버킷 생성</a:t>
              </a:r>
              <a:endParaRPr kumimoji="1" lang="ko-Kore-KR" altLang="en-US" sz="1600" b="1" dirty="0">
                <a:solidFill>
                  <a:srgbClr val="404040"/>
                </a:solidFill>
              </a:endParaRPr>
            </a:p>
          </p:txBody>
        </p:sp>
        <p:sp>
          <p:nvSpPr>
            <p:cNvPr id="12" name="모서리가 둥근 직사각형 11">
              <a:extLst>
                <a:ext uri="{FF2B5EF4-FFF2-40B4-BE49-F238E27FC236}">
                  <a16:creationId xmlns:a16="http://schemas.microsoft.com/office/drawing/2014/main" id="{D1173506-3D71-4BE2-91A4-81F191155A63}"/>
                </a:ext>
              </a:extLst>
            </p:cNvPr>
            <p:cNvSpPr/>
            <p:nvPr/>
          </p:nvSpPr>
          <p:spPr>
            <a:xfrm>
              <a:off x="8644214" y="1490192"/>
              <a:ext cx="2831237" cy="4584049"/>
            </a:xfrm>
            <a:prstGeom prst="roundRect">
              <a:avLst/>
            </a:prstGeom>
            <a:noFill/>
            <a:ln w="57150">
              <a:solidFill>
                <a:srgbClr val="3D9DE4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8027082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DA899EA-5290-4466-9CDB-D71C1B2EDCFA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7200" kern="0" dirty="0">
              <a:solidFill>
                <a:prstClr val="white"/>
              </a:solidFill>
            </a:endParaRPr>
          </a:p>
        </p:txBody>
      </p:sp>
      <p:sp>
        <p:nvSpPr>
          <p:cNvPr id="7" name="모서리가 둥근 직사각형 5">
            <a:extLst>
              <a:ext uri="{FF2B5EF4-FFF2-40B4-BE49-F238E27FC236}">
                <a16:creationId xmlns:a16="http://schemas.microsoft.com/office/drawing/2014/main" id="{978B0B98-AD96-4F4D-A1D3-E344E7E3ADFB}"/>
              </a:ext>
            </a:extLst>
          </p:cNvPr>
          <p:cNvSpPr/>
          <p:nvPr/>
        </p:nvSpPr>
        <p:spPr>
          <a:xfrm>
            <a:off x="222421" y="252037"/>
            <a:ext cx="11747157" cy="6353926"/>
          </a:xfrm>
          <a:prstGeom prst="rect">
            <a:avLst/>
          </a:prstGeom>
          <a:solidFill>
            <a:schemeClr val="bg1"/>
          </a:solidFill>
          <a:ln w="9525">
            <a:noFill/>
          </a:ln>
          <a:effectLst>
            <a:outerShdw dist="1270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rtlCol="0" anchor="t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3600" b="1" kern="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B92908-3100-0D61-BC0C-14DE76640B40}"/>
              </a:ext>
            </a:extLst>
          </p:cNvPr>
          <p:cNvSpPr txBox="1"/>
          <p:nvPr/>
        </p:nvSpPr>
        <p:spPr>
          <a:xfrm>
            <a:off x="852930" y="501974"/>
            <a:ext cx="63036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3200" b="1" i="1" dirty="0">
                <a:solidFill>
                  <a:srgbClr val="404040"/>
                </a:solidFill>
              </a:rPr>
              <a:t>Approach</a:t>
            </a:r>
            <a:endParaRPr kumimoji="1" lang="ko-Kore-KR" altLang="en-US" sz="3200" b="1" i="1" dirty="0">
              <a:solidFill>
                <a:srgbClr val="404040"/>
              </a:solidFill>
            </a:endParaRPr>
          </a:p>
        </p:txBody>
      </p: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90FB32AE-BC3E-D050-7B3D-2599D7188CCA}"/>
              </a:ext>
            </a:extLst>
          </p:cNvPr>
          <p:cNvCxnSpPr>
            <a:cxnSpLocks/>
          </p:cNvCxnSpPr>
          <p:nvPr/>
        </p:nvCxnSpPr>
        <p:spPr>
          <a:xfrm>
            <a:off x="710350" y="1173629"/>
            <a:ext cx="10771300" cy="0"/>
          </a:xfrm>
          <a:prstGeom prst="line">
            <a:avLst/>
          </a:prstGeom>
          <a:ln w="50800">
            <a:solidFill>
              <a:srgbClr val="93CA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그룹 3">
            <a:extLst>
              <a:ext uri="{FF2B5EF4-FFF2-40B4-BE49-F238E27FC236}">
                <a16:creationId xmlns:a16="http://schemas.microsoft.com/office/drawing/2014/main" id="{92E47A37-2862-7B94-5FDF-7728899BD31C}"/>
              </a:ext>
            </a:extLst>
          </p:cNvPr>
          <p:cNvGrpSpPr/>
          <p:nvPr/>
        </p:nvGrpSpPr>
        <p:grpSpPr>
          <a:xfrm>
            <a:off x="969245" y="2597694"/>
            <a:ext cx="1721098" cy="2530233"/>
            <a:chOff x="3828913" y="2236498"/>
            <a:chExt cx="1836460" cy="3031267"/>
          </a:xfrm>
        </p:grpSpPr>
        <p:pic>
          <p:nvPicPr>
            <p:cNvPr id="5" name="Picture 8">
              <a:extLst>
                <a:ext uri="{FF2B5EF4-FFF2-40B4-BE49-F238E27FC236}">
                  <a16:creationId xmlns:a16="http://schemas.microsoft.com/office/drawing/2014/main" id="{4516E217-4184-4139-FE9B-82DFFEE3075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28913" y="2236498"/>
              <a:ext cx="1836460" cy="18364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A4931C9-6C11-5121-C604-22809060932D}"/>
                </a:ext>
              </a:extLst>
            </p:cNvPr>
            <p:cNvSpPr txBox="1"/>
            <p:nvPr/>
          </p:nvSpPr>
          <p:spPr>
            <a:xfrm>
              <a:off x="3828913" y="4419704"/>
              <a:ext cx="1836460" cy="8480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ore-KR" altLang="en-US" sz="2000" b="1" dirty="0">
                  <a:solidFill>
                    <a:srgbClr val="404040"/>
                  </a:solidFill>
                </a:rPr>
                <a:t>업로드</a:t>
              </a:r>
              <a:r>
                <a:rPr kumimoji="1" lang="en-US" altLang="ko-Kore-KR" sz="2000" b="1" dirty="0">
                  <a:solidFill>
                    <a:srgbClr val="404040"/>
                  </a:solidFill>
                </a:rPr>
                <a:t>/</a:t>
              </a:r>
            </a:p>
            <a:p>
              <a:pPr algn="ctr"/>
              <a:r>
                <a:rPr kumimoji="1" lang="ko-KR" altLang="en-US" sz="2000" b="1" dirty="0">
                  <a:solidFill>
                    <a:srgbClr val="404040"/>
                  </a:solidFill>
                </a:rPr>
                <a:t>다운로드</a:t>
              </a:r>
              <a:endParaRPr kumimoji="1" lang="ko-Kore-KR" altLang="en-US" sz="2000" b="1" dirty="0">
                <a:solidFill>
                  <a:srgbClr val="404040"/>
                </a:solidFill>
              </a:endParaRPr>
            </a:p>
          </p:txBody>
        </p:sp>
      </p:grpSp>
      <p:sp>
        <p:nvSpPr>
          <p:cNvPr id="61" name="오른쪽 화살표[R] 60">
            <a:extLst>
              <a:ext uri="{FF2B5EF4-FFF2-40B4-BE49-F238E27FC236}">
                <a16:creationId xmlns:a16="http://schemas.microsoft.com/office/drawing/2014/main" id="{5D542736-C15C-0DC6-D828-13156B7886EC}"/>
              </a:ext>
            </a:extLst>
          </p:cNvPr>
          <p:cNvSpPr/>
          <p:nvPr/>
        </p:nvSpPr>
        <p:spPr>
          <a:xfrm>
            <a:off x="7851425" y="3527775"/>
            <a:ext cx="930479" cy="268094"/>
          </a:xfrm>
          <a:prstGeom prst="rightArrow">
            <a:avLst/>
          </a:prstGeom>
          <a:solidFill>
            <a:srgbClr val="93CA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80BF912-0A74-53D1-C06E-9EFA987D829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6398" y="2402052"/>
            <a:ext cx="2080674" cy="248987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969A733-2570-42A2-02F0-03CDDF4ABB07}"/>
              </a:ext>
            </a:extLst>
          </p:cNvPr>
          <p:cNvSpPr txBox="1"/>
          <p:nvPr/>
        </p:nvSpPr>
        <p:spPr>
          <a:xfrm>
            <a:off x="3485008" y="2584865"/>
            <a:ext cx="1240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dirty="0">
                <a:solidFill>
                  <a:srgbClr val="404040"/>
                </a:solidFill>
              </a:rPr>
              <a:t>부하 관리</a:t>
            </a:r>
            <a:endParaRPr kumimoji="1" lang="ko-Kore-KR" altLang="en-US" b="1" dirty="0">
              <a:solidFill>
                <a:srgbClr val="404040"/>
              </a:solidFill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E9C3C11E-5EC4-86DC-213A-569172017D6D}"/>
              </a:ext>
            </a:extLst>
          </p:cNvPr>
          <p:cNvSpPr/>
          <p:nvPr/>
        </p:nvSpPr>
        <p:spPr>
          <a:xfrm>
            <a:off x="4552303" y="2968991"/>
            <a:ext cx="2831237" cy="1822652"/>
          </a:xfrm>
          <a:prstGeom prst="roundRect">
            <a:avLst/>
          </a:prstGeom>
          <a:noFill/>
          <a:ln w="57150">
            <a:solidFill>
              <a:srgbClr val="3D9DE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9FEE0B87-7AFE-D7A1-A8FC-BC3B9B870A2E}"/>
              </a:ext>
            </a:extLst>
          </p:cNvPr>
          <p:cNvGrpSpPr/>
          <p:nvPr/>
        </p:nvGrpSpPr>
        <p:grpSpPr>
          <a:xfrm>
            <a:off x="3186401" y="2144282"/>
            <a:ext cx="5805822" cy="2473476"/>
            <a:chOff x="2839555" y="1986624"/>
            <a:chExt cx="5805822" cy="2473476"/>
          </a:xfrm>
        </p:grpSpPr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521B3214-142E-4D1F-FC3B-179D90C559F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77025" y="3101192"/>
              <a:ext cx="2312039" cy="1207922"/>
            </a:xfrm>
            <a:prstGeom prst="rect">
              <a:avLst/>
            </a:prstGeom>
          </p:spPr>
        </p:pic>
        <p:sp>
          <p:nvSpPr>
            <p:cNvPr id="45" name="오른쪽 화살표[R] 44">
              <a:extLst>
                <a:ext uri="{FF2B5EF4-FFF2-40B4-BE49-F238E27FC236}">
                  <a16:creationId xmlns:a16="http://schemas.microsoft.com/office/drawing/2014/main" id="{A39E490D-AF14-3C3A-E8FE-73761F078D60}"/>
                </a:ext>
              </a:extLst>
            </p:cNvPr>
            <p:cNvSpPr/>
            <p:nvPr/>
          </p:nvSpPr>
          <p:spPr>
            <a:xfrm rot="10800000">
              <a:off x="2912179" y="3805028"/>
              <a:ext cx="930479" cy="268094"/>
            </a:xfrm>
            <a:prstGeom prst="rightArrow">
              <a:avLst/>
            </a:prstGeom>
            <a:solidFill>
              <a:srgbClr val="93CA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2CBD344-D1AE-1E57-B398-C0E81A98531B}"/>
                </a:ext>
              </a:extLst>
            </p:cNvPr>
            <p:cNvSpPr txBox="1"/>
            <p:nvPr/>
          </p:nvSpPr>
          <p:spPr>
            <a:xfrm>
              <a:off x="3118891" y="1986624"/>
              <a:ext cx="20806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b="1" dirty="0">
                  <a:solidFill>
                    <a:srgbClr val="404040"/>
                  </a:solidFill>
                </a:rPr>
                <a:t>업로드 </a:t>
              </a:r>
              <a:r>
                <a:rPr kumimoji="1" lang="en-US" altLang="ko-KR" b="1" dirty="0">
                  <a:solidFill>
                    <a:srgbClr val="404040"/>
                  </a:solidFill>
                </a:rPr>
                <a:t>/</a:t>
              </a:r>
              <a:r>
                <a:rPr kumimoji="1" lang="ko-KR" altLang="en-US" b="1" dirty="0">
                  <a:solidFill>
                    <a:srgbClr val="404040"/>
                  </a:solidFill>
                </a:rPr>
                <a:t> 다운로드</a:t>
              </a:r>
              <a:endParaRPr kumimoji="1" lang="ko-Kore-KR" altLang="en-US" b="1" dirty="0">
                <a:solidFill>
                  <a:srgbClr val="404040"/>
                </a:solidFill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5E885BBC-76CF-3936-9057-8650268B9F80}"/>
                </a:ext>
              </a:extLst>
            </p:cNvPr>
            <p:cNvSpPr txBox="1"/>
            <p:nvPr/>
          </p:nvSpPr>
          <p:spPr>
            <a:xfrm>
              <a:off x="2839555" y="3039389"/>
              <a:ext cx="11009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b="1">
                  <a:solidFill>
                    <a:srgbClr val="404040"/>
                  </a:solidFill>
                </a:rPr>
                <a:t>Request</a:t>
              </a:r>
              <a:endParaRPr kumimoji="1" lang="ko-Kore-KR" altLang="en-US" b="1">
                <a:solidFill>
                  <a:srgbClr val="404040"/>
                </a:solidFill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FD00C288-9740-8BCC-E2B5-23CB3503B477}"/>
                </a:ext>
              </a:extLst>
            </p:cNvPr>
            <p:cNvSpPr txBox="1"/>
            <p:nvPr/>
          </p:nvSpPr>
          <p:spPr>
            <a:xfrm>
              <a:off x="7294258" y="2971691"/>
              <a:ext cx="13511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ore-KR" altLang="en-US" b="1" dirty="0">
                  <a:solidFill>
                    <a:srgbClr val="404040"/>
                  </a:solidFill>
                </a:rPr>
                <a:t>저장</a:t>
              </a:r>
              <a:r>
                <a:rPr kumimoji="1" lang="en-US" altLang="ko-Kore-KR" b="1" dirty="0">
                  <a:solidFill>
                    <a:srgbClr val="404040"/>
                  </a:solidFill>
                </a:rPr>
                <a:t>/</a:t>
              </a:r>
              <a:r>
                <a:rPr kumimoji="1" lang="ko-KR" altLang="en-US" b="1" dirty="0">
                  <a:solidFill>
                    <a:srgbClr val="404040"/>
                  </a:solidFill>
                </a:rPr>
                <a:t>확인</a:t>
              </a:r>
              <a:endParaRPr kumimoji="1" lang="ko-Kore-KR" altLang="en-US" b="1" dirty="0">
                <a:solidFill>
                  <a:srgbClr val="404040"/>
                </a:solidFill>
              </a:endParaRPr>
            </a:p>
          </p:txBody>
        </p:sp>
        <p:sp>
          <p:nvSpPr>
            <p:cNvPr id="55" name="오른쪽 화살표[R] 54">
              <a:extLst>
                <a:ext uri="{FF2B5EF4-FFF2-40B4-BE49-F238E27FC236}">
                  <a16:creationId xmlns:a16="http://schemas.microsoft.com/office/drawing/2014/main" id="{826F7E18-FD9C-9C8B-47ED-686BB3CEF747}"/>
                </a:ext>
              </a:extLst>
            </p:cNvPr>
            <p:cNvSpPr/>
            <p:nvPr/>
          </p:nvSpPr>
          <p:spPr>
            <a:xfrm>
              <a:off x="2925263" y="3454565"/>
              <a:ext cx="930479" cy="268094"/>
            </a:xfrm>
            <a:prstGeom prst="rightArrow">
              <a:avLst/>
            </a:prstGeom>
            <a:solidFill>
              <a:srgbClr val="93CA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56" name="오른쪽 화살표[R] 55">
              <a:extLst>
                <a:ext uri="{FF2B5EF4-FFF2-40B4-BE49-F238E27FC236}">
                  <a16:creationId xmlns:a16="http://schemas.microsoft.com/office/drawing/2014/main" id="{06069451-8D69-5816-8CA6-62BFFD31A673}"/>
                </a:ext>
              </a:extLst>
            </p:cNvPr>
            <p:cNvSpPr/>
            <p:nvPr/>
          </p:nvSpPr>
          <p:spPr>
            <a:xfrm rot="10800000">
              <a:off x="7467883" y="3751506"/>
              <a:ext cx="930479" cy="268094"/>
            </a:xfrm>
            <a:prstGeom prst="rightArrow">
              <a:avLst/>
            </a:prstGeom>
            <a:solidFill>
              <a:srgbClr val="93CA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752EBBDB-5733-2FD1-7FBA-A2F3E1704273}"/>
                </a:ext>
              </a:extLst>
            </p:cNvPr>
            <p:cNvSpPr txBox="1"/>
            <p:nvPr/>
          </p:nvSpPr>
          <p:spPr>
            <a:xfrm>
              <a:off x="2839555" y="4090768"/>
              <a:ext cx="12405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b="1">
                  <a:solidFill>
                    <a:srgbClr val="404040"/>
                  </a:solidFill>
                </a:rPr>
                <a:t>Response</a:t>
              </a:r>
              <a:endParaRPr kumimoji="1" lang="ko-Kore-KR" altLang="en-US" b="1">
                <a:solidFill>
                  <a:srgbClr val="404040"/>
                </a:solidFill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8434B491-8343-EF04-D5D1-A6625D892C98}"/>
                </a:ext>
              </a:extLst>
            </p:cNvPr>
            <p:cNvSpPr txBox="1"/>
            <p:nvPr/>
          </p:nvSpPr>
          <p:spPr>
            <a:xfrm>
              <a:off x="7308262" y="4065731"/>
              <a:ext cx="12405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b="1" dirty="0">
                  <a:solidFill>
                    <a:srgbClr val="404040"/>
                  </a:solidFill>
                </a:rPr>
                <a:t>OK</a:t>
              </a:r>
              <a:endParaRPr kumimoji="1" lang="ko-Kore-KR" altLang="en-US" b="1" dirty="0">
                <a:solidFill>
                  <a:srgbClr val="404040"/>
                </a:solidFill>
              </a:endParaRPr>
            </a:p>
          </p:txBody>
        </p:sp>
      </p:grpSp>
      <p:sp>
        <p:nvSpPr>
          <p:cNvPr id="10" name="타원 9">
            <a:extLst>
              <a:ext uri="{FF2B5EF4-FFF2-40B4-BE49-F238E27FC236}">
                <a16:creationId xmlns:a16="http://schemas.microsoft.com/office/drawing/2014/main" id="{573DD6F4-2ADD-C84A-ADDC-C5874FE5EFD3}"/>
              </a:ext>
            </a:extLst>
          </p:cNvPr>
          <p:cNvSpPr/>
          <p:nvPr/>
        </p:nvSpPr>
        <p:spPr>
          <a:xfrm>
            <a:off x="3204091" y="2207909"/>
            <a:ext cx="221246" cy="209017"/>
          </a:xfrm>
          <a:prstGeom prst="ellipse">
            <a:avLst/>
          </a:prstGeom>
          <a:solidFill>
            <a:srgbClr val="93CA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10857E0A-C64D-A8B5-32AD-0077DBDA00C0}"/>
              </a:ext>
            </a:extLst>
          </p:cNvPr>
          <p:cNvSpPr/>
          <p:nvPr/>
        </p:nvSpPr>
        <p:spPr>
          <a:xfrm>
            <a:off x="3204091" y="2663296"/>
            <a:ext cx="221246" cy="209017"/>
          </a:xfrm>
          <a:prstGeom prst="ellipse">
            <a:avLst/>
          </a:prstGeom>
          <a:solidFill>
            <a:srgbClr val="3D9D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DF79A15-31D4-2070-30D0-43E98226631F}"/>
              </a:ext>
            </a:extLst>
          </p:cNvPr>
          <p:cNvSpPr txBox="1"/>
          <p:nvPr/>
        </p:nvSpPr>
        <p:spPr>
          <a:xfrm>
            <a:off x="9983854" y="1895341"/>
            <a:ext cx="465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dirty="0">
                <a:solidFill>
                  <a:srgbClr val="404040"/>
                </a:solidFill>
              </a:rPr>
              <a:t>S3</a:t>
            </a:r>
            <a:endParaRPr kumimoji="1" lang="ko-Kore-KR" altLang="en-US" b="1" dirty="0">
              <a:solidFill>
                <a:srgbClr val="4040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07692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DA899EA-5290-4466-9CDB-D71C1B2EDCFA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7200" kern="0" dirty="0">
              <a:solidFill>
                <a:prstClr val="white"/>
              </a:solidFill>
            </a:endParaRPr>
          </a:p>
        </p:txBody>
      </p:sp>
      <p:sp>
        <p:nvSpPr>
          <p:cNvPr id="7" name="모서리가 둥근 직사각형 5">
            <a:extLst>
              <a:ext uri="{FF2B5EF4-FFF2-40B4-BE49-F238E27FC236}">
                <a16:creationId xmlns:a16="http://schemas.microsoft.com/office/drawing/2014/main" id="{978B0B98-AD96-4F4D-A1D3-E344E7E3ADFB}"/>
              </a:ext>
            </a:extLst>
          </p:cNvPr>
          <p:cNvSpPr/>
          <p:nvPr/>
        </p:nvSpPr>
        <p:spPr>
          <a:xfrm>
            <a:off x="222421" y="217995"/>
            <a:ext cx="11747157" cy="6353926"/>
          </a:xfrm>
          <a:prstGeom prst="rect">
            <a:avLst/>
          </a:prstGeom>
          <a:solidFill>
            <a:schemeClr val="bg1"/>
          </a:solidFill>
          <a:ln w="9525">
            <a:noFill/>
          </a:ln>
          <a:effectLst>
            <a:outerShdw dist="1270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rtlCol="0" anchor="t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3600" b="1" kern="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B92908-3100-0D61-BC0C-14DE76640B40}"/>
              </a:ext>
            </a:extLst>
          </p:cNvPr>
          <p:cNvSpPr txBox="1"/>
          <p:nvPr/>
        </p:nvSpPr>
        <p:spPr>
          <a:xfrm>
            <a:off x="852930" y="501974"/>
            <a:ext cx="63036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3200" b="1" i="1" dirty="0">
                <a:solidFill>
                  <a:srgbClr val="404040"/>
                </a:solidFill>
              </a:rPr>
              <a:t>Approach</a:t>
            </a:r>
            <a:endParaRPr kumimoji="1" lang="ko-Kore-KR" altLang="en-US" sz="3200" b="1" i="1" dirty="0">
              <a:solidFill>
                <a:srgbClr val="404040"/>
              </a:solidFill>
            </a:endParaRPr>
          </a:p>
        </p:txBody>
      </p: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90FB32AE-BC3E-D050-7B3D-2599D7188CCA}"/>
              </a:ext>
            </a:extLst>
          </p:cNvPr>
          <p:cNvCxnSpPr>
            <a:cxnSpLocks/>
          </p:cNvCxnSpPr>
          <p:nvPr/>
        </p:nvCxnSpPr>
        <p:spPr>
          <a:xfrm>
            <a:off x="710350" y="1173629"/>
            <a:ext cx="10771300" cy="0"/>
          </a:xfrm>
          <a:prstGeom prst="line">
            <a:avLst/>
          </a:prstGeom>
          <a:ln w="50800">
            <a:solidFill>
              <a:srgbClr val="93CA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그룹 9">
            <a:extLst>
              <a:ext uri="{FF2B5EF4-FFF2-40B4-BE49-F238E27FC236}">
                <a16:creationId xmlns:a16="http://schemas.microsoft.com/office/drawing/2014/main" id="{745E0A89-C72C-E1C6-B7B3-A4BC77BBFA11}"/>
              </a:ext>
            </a:extLst>
          </p:cNvPr>
          <p:cNvGrpSpPr/>
          <p:nvPr/>
        </p:nvGrpSpPr>
        <p:grpSpPr>
          <a:xfrm>
            <a:off x="795552" y="1911755"/>
            <a:ext cx="1718392" cy="2214563"/>
            <a:chOff x="1129010" y="2349004"/>
            <a:chExt cx="1967768" cy="2549315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0DF67D60-14F1-24EA-CE98-BCFFF2596B3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307170" y="2349004"/>
              <a:ext cx="1611448" cy="16114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DB009A96-6DE8-1A94-4B69-D0ADA56A11EA}"/>
                </a:ext>
              </a:extLst>
            </p:cNvPr>
            <p:cNvSpPr txBox="1"/>
            <p:nvPr/>
          </p:nvSpPr>
          <p:spPr>
            <a:xfrm>
              <a:off x="1129010" y="4154289"/>
              <a:ext cx="1967768" cy="7440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b="1" dirty="0">
                  <a:solidFill>
                    <a:srgbClr val="404040"/>
                  </a:solidFill>
                </a:rPr>
                <a:t>파일을</a:t>
              </a:r>
              <a:r>
                <a:rPr kumimoji="1" lang="en-US" altLang="ko-KR" b="1" dirty="0">
                  <a:solidFill>
                    <a:srgbClr val="404040"/>
                  </a:solidFill>
                </a:rPr>
                <a:t> GPT</a:t>
              </a:r>
            </a:p>
            <a:p>
              <a:pPr algn="ctr"/>
              <a:r>
                <a:rPr kumimoji="1" lang="ko-KR" altLang="en-US" b="1" dirty="0">
                  <a:solidFill>
                    <a:srgbClr val="404040"/>
                  </a:solidFill>
                </a:rPr>
                <a:t> 명령어로 실행</a:t>
              </a:r>
              <a:endParaRPr kumimoji="1" lang="en-US" altLang="ko-Kore-KR" b="1" dirty="0">
                <a:solidFill>
                  <a:srgbClr val="404040"/>
                </a:solidFill>
              </a:endParaRPr>
            </a:p>
          </p:txBody>
        </p:sp>
      </p:grpSp>
      <p:sp>
        <p:nvSpPr>
          <p:cNvPr id="55" name="오른쪽 화살표[R] 54">
            <a:extLst>
              <a:ext uri="{FF2B5EF4-FFF2-40B4-BE49-F238E27FC236}">
                <a16:creationId xmlns:a16="http://schemas.microsoft.com/office/drawing/2014/main" id="{826F7E18-FD9C-9C8B-47ED-686BB3CEF747}"/>
              </a:ext>
            </a:extLst>
          </p:cNvPr>
          <p:cNvSpPr/>
          <p:nvPr/>
        </p:nvSpPr>
        <p:spPr>
          <a:xfrm>
            <a:off x="3014830" y="2390115"/>
            <a:ext cx="930479" cy="268094"/>
          </a:xfrm>
          <a:prstGeom prst="rightArrow">
            <a:avLst/>
          </a:prstGeom>
          <a:solidFill>
            <a:srgbClr val="93CA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6" name="오른쪽 화살표[R] 55">
            <a:extLst>
              <a:ext uri="{FF2B5EF4-FFF2-40B4-BE49-F238E27FC236}">
                <a16:creationId xmlns:a16="http://schemas.microsoft.com/office/drawing/2014/main" id="{06069451-8D69-5816-8CA6-62BFFD31A673}"/>
              </a:ext>
            </a:extLst>
          </p:cNvPr>
          <p:cNvSpPr/>
          <p:nvPr/>
        </p:nvSpPr>
        <p:spPr>
          <a:xfrm rot="10800000">
            <a:off x="7197351" y="2511649"/>
            <a:ext cx="930479" cy="268094"/>
          </a:xfrm>
          <a:prstGeom prst="rightArrow">
            <a:avLst/>
          </a:prstGeom>
          <a:solidFill>
            <a:srgbClr val="93CA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1" name="오른쪽 화살표[R] 60">
            <a:extLst>
              <a:ext uri="{FF2B5EF4-FFF2-40B4-BE49-F238E27FC236}">
                <a16:creationId xmlns:a16="http://schemas.microsoft.com/office/drawing/2014/main" id="{5D542736-C15C-0DC6-D828-13156B7886EC}"/>
              </a:ext>
            </a:extLst>
          </p:cNvPr>
          <p:cNvSpPr/>
          <p:nvPr/>
        </p:nvSpPr>
        <p:spPr>
          <a:xfrm>
            <a:off x="7244918" y="2129264"/>
            <a:ext cx="930479" cy="268094"/>
          </a:xfrm>
          <a:prstGeom prst="rightArrow">
            <a:avLst/>
          </a:prstGeom>
          <a:solidFill>
            <a:srgbClr val="93CA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931C592-102B-8066-6A20-66EFD8853E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2509" y="1924175"/>
            <a:ext cx="2312039" cy="120792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5B1DA3F-6CD8-CDE3-3163-939C67458DC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7170" y="1266712"/>
            <a:ext cx="2080674" cy="2489873"/>
          </a:xfrm>
          <a:prstGeom prst="rect">
            <a:avLst/>
          </a:prstGeom>
        </p:spPr>
      </p:pic>
      <p:sp>
        <p:nvSpPr>
          <p:cNvPr id="15" name="오른쪽 화살표[R] 14">
            <a:extLst>
              <a:ext uri="{FF2B5EF4-FFF2-40B4-BE49-F238E27FC236}">
                <a16:creationId xmlns:a16="http://schemas.microsoft.com/office/drawing/2014/main" id="{8AC4A5C8-454F-6EFF-1038-7846AC635BD4}"/>
              </a:ext>
            </a:extLst>
          </p:cNvPr>
          <p:cNvSpPr/>
          <p:nvPr/>
        </p:nvSpPr>
        <p:spPr>
          <a:xfrm rot="14439230">
            <a:off x="5682573" y="3517947"/>
            <a:ext cx="930479" cy="268094"/>
          </a:xfrm>
          <a:prstGeom prst="rightArrow">
            <a:avLst/>
          </a:prstGeom>
          <a:solidFill>
            <a:srgbClr val="93CA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" name="오른쪽 화살표[R] 15">
            <a:extLst>
              <a:ext uri="{FF2B5EF4-FFF2-40B4-BE49-F238E27FC236}">
                <a16:creationId xmlns:a16="http://schemas.microsoft.com/office/drawing/2014/main" id="{97E7DC67-5040-3128-BE5D-56775F5859DF}"/>
              </a:ext>
            </a:extLst>
          </p:cNvPr>
          <p:cNvSpPr/>
          <p:nvPr/>
        </p:nvSpPr>
        <p:spPr>
          <a:xfrm rot="3639230">
            <a:off x="6072251" y="3489504"/>
            <a:ext cx="930479" cy="268094"/>
          </a:xfrm>
          <a:prstGeom prst="rightArrow">
            <a:avLst/>
          </a:prstGeom>
          <a:solidFill>
            <a:srgbClr val="93CA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3080" name="Picture 8" descr="OpenAPIs in the SAP ecosystem | SAP Blogs">
            <a:extLst>
              <a:ext uri="{FF2B5EF4-FFF2-40B4-BE49-F238E27FC236}">
                <a16:creationId xmlns:a16="http://schemas.microsoft.com/office/drawing/2014/main" id="{E8526FDF-DB08-F6EF-545A-84BECBD177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665" y="3808564"/>
            <a:ext cx="2260714" cy="226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71D58B4-4138-C207-1AF8-62FA61A43C62}"/>
              </a:ext>
            </a:extLst>
          </p:cNvPr>
          <p:cNvSpPr txBox="1"/>
          <p:nvPr/>
        </p:nvSpPr>
        <p:spPr>
          <a:xfrm>
            <a:off x="9204372" y="3938560"/>
            <a:ext cx="2080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b="1" dirty="0">
                <a:solidFill>
                  <a:srgbClr val="404040"/>
                </a:solidFill>
              </a:rPr>
              <a:t>S3</a:t>
            </a:r>
            <a:r>
              <a:rPr kumimoji="1" lang="ko-Kore-KR" altLang="en-US" b="1" dirty="0">
                <a:solidFill>
                  <a:srgbClr val="404040"/>
                </a:solidFill>
              </a:rPr>
              <a:t>에서</a:t>
            </a:r>
            <a:r>
              <a:rPr kumimoji="1" lang="ko-KR" altLang="en-US" b="1" dirty="0">
                <a:solidFill>
                  <a:srgbClr val="404040"/>
                </a:solidFill>
              </a:rPr>
              <a:t> 파일 전달</a:t>
            </a:r>
            <a:endParaRPr kumimoji="1" lang="en-US" altLang="ko-Kore-KR" b="1" dirty="0">
              <a:solidFill>
                <a:srgbClr val="40404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B570AF0-5469-966D-B248-5BD22403A377}"/>
              </a:ext>
            </a:extLst>
          </p:cNvPr>
          <p:cNvSpPr txBox="1"/>
          <p:nvPr/>
        </p:nvSpPr>
        <p:spPr>
          <a:xfrm>
            <a:off x="3586032" y="4378077"/>
            <a:ext cx="37658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b="1" dirty="0">
                <a:solidFill>
                  <a:srgbClr val="404040"/>
                </a:solidFill>
              </a:rPr>
              <a:t>request</a:t>
            </a:r>
            <a:r>
              <a:rPr kumimoji="1" lang="ko-KR" altLang="en-US" b="1" dirty="0">
                <a:solidFill>
                  <a:srgbClr val="404040"/>
                </a:solidFill>
              </a:rPr>
              <a:t> </a:t>
            </a:r>
            <a:r>
              <a:rPr kumimoji="1" lang="en-US" altLang="ko-KR" b="1" dirty="0">
                <a:solidFill>
                  <a:srgbClr val="404040"/>
                </a:solidFill>
              </a:rPr>
              <a:t>:</a:t>
            </a:r>
            <a:r>
              <a:rPr kumimoji="1" lang="ko-KR" altLang="en-US" b="1" dirty="0">
                <a:solidFill>
                  <a:srgbClr val="404040"/>
                </a:solidFill>
              </a:rPr>
              <a:t> 텍스트 </a:t>
            </a:r>
            <a:r>
              <a:rPr kumimoji="1" lang="en-US" altLang="ko-KR" b="1" dirty="0">
                <a:solidFill>
                  <a:srgbClr val="404040"/>
                </a:solidFill>
              </a:rPr>
              <a:t>(</a:t>
            </a:r>
            <a:r>
              <a:rPr kumimoji="1" lang="ko-KR" altLang="en-US" b="1" dirty="0">
                <a:solidFill>
                  <a:srgbClr val="404040"/>
                </a:solidFill>
              </a:rPr>
              <a:t>명령어</a:t>
            </a:r>
            <a:r>
              <a:rPr kumimoji="1" lang="en-US" altLang="ko-KR" b="1" dirty="0">
                <a:solidFill>
                  <a:srgbClr val="404040"/>
                </a:solidFill>
              </a:rPr>
              <a:t>)</a:t>
            </a:r>
          </a:p>
          <a:p>
            <a:pPr algn="ctr"/>
            <a:r>
              <a:rPr kumimoji="1" lang="en-US" altLang="ko-KR" b="1" dirty="0">
                <a:solidFill>
                  <a:srgbClr val="404040"/>
                </a:solidFill>
              </a:rPr>
              <a:t>r</a:t>
            </a:r>
            <a:r>
              <a:rPr kumimoji="1" lang="en-US" altLang="ko-Kore-KR" b="1" dirty="0">
                <a:solidFill>
                  <a:srgbClr val="404040"/>
                </a:solidFill>
              </a:rPr>
              <a:t>esponse :</a:t>
            </a:r>
            <a:r>
              <a:rPr kumimoji="1" lang="ko-KR" altLang="en-US" b="1" dirty="0">
                <a:solidFill>
                  <a:srgbClr val="404040"/>
                </a:solidFill>
              </a:rPr>
              <a:t> 텍스트 </a:t>
            </a:r>
            <a:r>
              <a:rPr kumimoji="1" lang="en-US" altLang="ko-KR" b="1" dirty="0">
                <a:solidFill>
                  <a:srgbClr val="404040"/>
                </a:solidFill>
              </a:rPr>
              <a:t>(</a:t>
            </a:r>
            <a:r>
              <a:rPr kumimoji="1" lang="ko-KR" altLang="en-US" b="1" dirty="0">
                <a:solidFill>
                  <a:srgbClr val="404040"/>
                </a:solidFill>
              </a:rPr>
              <a:t>요약</a:t>
            </a:r>
            <a:r>
              <a:rPr kumimoji="1" lang="en-US" altLang="ko-KR" b="1" dirty="0">
                <a:solidFill>
                  <a:srgbClr val="404040"/>
                </a:solidFill>
              </a:rPr>
              <a:t>,</a:t>
            </a:r>
            <a:r>
              <a:rPr kumimoji="1" lang="ko-KR" altLang="en-US" b="1" dirty="0">
                <a:solidFill>
                  <a:srgbClr val="404040"/>
                </a:solidFill>
              </a:rPr>
              <a:t> 번역</a:t>
            </a:r>
            <a:r>
              <a:rPr kumimoji="1" lang="en-US" altLang="ko-KR" b="1" dirty="0">
                <a:solidFill>
                  <a:srgbClr val="404040"/>
                </a:solidFill>
              </a:rPr>
              <a:t>)</a:t>
            </a:r>
            <a:endParaRPr kumimoji="1" lang="en-US" altLang="ko-Kore-KR" b="1" dirty="0">
              <a:solidFill>
                <a:srgbClr val="4040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7977898"/>
      </p:ext>
    </p:extLst>
  </p:cSld>
  <p:clrMapOvr>
    <a:masterClrMapping/>
  </p:clrMapOvr>
</p:sld>
</file>

<file path=ppt/theme/theme1.xml><?xml version="1.0" encoding="utf-8"?>
<a:theme xmlns:a="http://schemas.openxmlformats.org/drawingml/2006/main" name="7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2786</TotalTime>
  <Words>764</Words>
  <Application>Microsoft Office PowerPoint</Application>
  <PresentationFormat>와이드스크린</PresentationFormat>
  <Paragraphs>278</Paragraphs>
  <Slides>38</Slides>
  <Notes>32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38</vt:i4>
      </vt:variant>
    </vt:vector>
  </HeadingPairs>
  <TitlesOfParts>
    <vt:vector size="46" baseType="lpstr">
      <vt:lpstr>NanumSquare Bold</vt:lpstr>
      <vt:lpstr>NanumSquare ExtraBold</vt:lpstr>
      <vt:lpstr>나눔스퀘어OTF ExtraBold</vt:lpstr>
      <vt:lpstr>맑은 고딕</vt:lpstr>
      <vt:lpstr>Arial</vt:lpstr>
      <vt:lpstr>Calibri</vt:lpstr>
      <vt:lpstr>7_Office 테마</vt:lpstr>
      <vt:lpstr>3_Office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오경제</cp:lastModifiedBy>
  <cp:revision>115</cp:revision>
  <dcterms:created xsi:type="dcterms:W3CDTF">2021-10-12T06:04:13Z</dcterms:created>
  <dcterms:modified xsi:type="dcterms:W3CDTF">2023-06-14T12:46:10Z</dcterms:modified>
</cp:coreProperties>
</file>